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97" r:id="rId4"/>
    <p:sldId id="275" r:id="rId5"/>
    <p:sldId id="262" r:id="rId6"/>
    <p:sldId id="257" r:id="rId7"/>
    <p:sldId id="263" r:id="rId8"/>
    <p:sldId id="265" r:id="rId9"/>
    <p:sldId id="266" r:id="rId10"/>
    <p:sldId id="264" r:id="rId11"/>
    <p:sldId id="260" r:id="rId12"/>
    <p:sldId id="271" r:id="rId13"/>
    <p:sldId id="276" r:id="rId14"/>
    <p:sldId id="270" r:id="rId15"/>
    <p:sldId id="274" r:id="rId16"/>
    <p:sldId id="279" r:id="rId17"/>
    <p:sldId id="280" r:id="rId18"/>
    <p:sldId id="278" r:id="rId19"/>
    <p:sldId id="283" r:id="rId20"/>
    <p:sldId id="282" r:id="rId21"/>
    <p:sldId id="281" r:id="rId22"/>
    <p:sldId id="285" r:id="rId23"/>
    <p:sldId id="286" r:id="rId24"/>
    <p:sldId id="287" r:id="rId25"/>
    <p:sldId id="267" r:id="rId26"/>
    <p:sldId id="269" r:id="rId27"/>
    <p:sldId id="261" r:id="rId28"/>
    <p:sldId id="273" r:id="rId29"/>
    <p:sldId id="272" r:id="rId30"/>
    <p:sldId id="291" r:id="rId31"/>
    <p:sldId id="292" r:id="rId32"/>
    <p:sldId id="268" r:id="rId33"/>
    <p:sldId id="293" r:id="rId34"/>
    <p:sldId id="294" r:id="rId35"/>
    <p:sldId id="295" r:id="rId36"/>
    <p:sldId id="296" r:id="rId37"/>
    <p:sldId id="277" r:id="rId38"/>
    <p:sldId id="298" r:id="rId39"/>
    <p:sldId id="289" r:id="rId40"/>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C9702B-F273-BA3A-C8BC-BA9FE2ED09F6}" name="Danilo Bezerra Araújo" initials="DBA" userId="a059364c75c313b4"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20C7BF-EC24-417A-9DED-9E1E0806C6A4}" v="436" dt="2024-03-22T16:40:14.5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24" autoAdjust="0"/>
    <p:restoredTop sz="94660"/>
  </p:normalViewPr>
  <p:slideViewPr>
    <p:cSldViewPr snapToGrid="0">
      <p:cViewPr varScale="1">
        <p:scale>
          <a:sx n="72" d="100"/>
          <a:sy n="72" d="100"/>
        </p:scale>
        <p:origin x="50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TÁVIO CARLOS" userId="5827d31124b2a73e" providerId="LiveId" clId="{8020C7BF-EC24-417A-9DED-9E1E0806C6A4}"/>
    <pc:docChg chg="undo custSel addSld delSld modSld sldOrd">
      <pc:chgData name="OTÁVIO CARLOS" userId="5827d31124b2a73e" providerId="LiveId" clId="{8020C7BF-EC24-417A-9DED-9E1E0806C6A4}" dt="2024-03-22T16:40:17.941" v="4721" actId="962"/>
      <pc:docMkLst>
        <pc:docMk/>
      </pc:docMkLst>
      <pc:sldChg chg="addSp delSp modSp mod">
        <pc:chgData name="OTÁVIO CARLOS" userId="5827d31124b2a73e" providerId="LiveId" clId="{8020C7BF-EC24-417A-9DED-9E1E0806C6A4}" dt="2024-03-20T17:01:58.460" v="15" actId="1076"/>
        <pc:sldMkLst>
          <pc:docMk/>
          <pc:sldMk cId="4096292469" sldId="256"/>
        </pc:sldMkLst>
        <pc:spChg chg="del mod">
          <ac:chgData name="OTÁVIO CARLOS" userId="5827d31124b2a73e" providerId="LiveId" clId="{8020C7BF-EC24-417A-9DED-9E1E0806C6A4}" dt="2024-03-20T17:01:52.495" v="11" actId="478"/>
          <ac:spMkLst>
            <pc:docMk/>
            <pc:sldMk cId="4096292469" sldId="256"/>
            <ac:spMk id="2" creationId="{DB6EF9C0-B4DF-566D-4267-156DFF995401}"/>
          </ac:spMkLst>
        </pc:spChg>
        <pc:spChg chg="mod">
          <ac:chgData name="OTÁVIO CARLOS" userId="5827d31124b2a73e" providerId="LiveId" clId="{8020C7BF-EC24-417A-9DED-9E1E0806C6A4}" dt="2024-03-20T17:01:10.870" v="7" actId="113"/>
          <ac:spMkLst>
            <pc:docMk/>
            <pc:sldMk cId="4096292469" sldId="256"/>
            <ac:spMk id="3" creationId="{E0C0072E-A24E-E1D5-6276-3E8D4B97E216}"/>
          </ac:spMkLst>
        </pc:spChg>
        <pc:spChg chg="add del mod">
          <ac:chgData name="OTÁVIO CARLOS" userId="5827d31124b2a73e" providerId="LiveId" clId="{8020C7BF-EC24-417A-9DED-9E1E0806C6A4}" dt="2024-03-20T17:01:54.416" v="12" actId="478"/>
          <ac:spMkLst>
            <pc:docMk/>
            <pc:sldMk cId="4096292469" sldId="256"/>
            <ac:spMk id="6" creationId="{D71AE0FD-2F26-6D16-D66A-866975A4881D}"/>
          </ac:spMkLst>
        </pc:spChg>
        <pc:picChg chg="add mod">
          <ac:chgData name="OTÁVIO CARLOS" userId="5827d31124b2a73e" providerId="LiveId" clId="{8020C7BF-EC24-417A-9DED-9E1E0806C6A4}" dt="2024-03-20T17:01:58.460" v="15" actId="1076"/>
          <ac:picMkLst>
            <pc:docMk/>
            <pc:sldMk cId="4096292469" sldId="256"/>
            <ac:picMk id="4" creationId="{A557C9F6-15A1-1019-A387-DDB73C22BA5F}"/>
          </ac:picMkLst>
        </pc:picChg>
      </pc:sldChg>
      <pc:sldChg chg="addSp delSp modSp mod ord">
        <pc:chgData name="OTÁVIO CARLOS" userId="5827d31124b2a73e" providerId="LiveId" clId="{8020C7BF-EC24-417A-9DED-9E1E0806C6A4}" dt="2024-03-20T18:19:49.794" v="1729"/>
        <pc:sldMkLst>
          <pc:docMk/>
          <pc:sldMk cId="670673011" sldId="257"/>
        </pc:sldMkLst>
        <pc:spChg chg="mod">
          <ac:chgData name="OTÁVIO CARLOS" userId="5827d31124b2a73e" providerId="LiveId" clId="{8020C7BF-EC24-417A-9DED-9E1E0806C6A4}" dt="2024-03-20T17:22:45.588" v="270" actId="122"/>
          <ac:spMkLst>
            <pc:docMk/>
            <pc:sldMk cId="670673011" sldId="257"/>
            <ac:spMk id="2" creationId="{67695D32-FEF7-83EF-703D-129DBE6429D3}"/>
          </ac:spMkLst>
        </pc:spChg>
        <pc:spChg chg="del">
          <ac:chgData name="OTÁVIO CARLOS" userId="5827d31124b2a73e" providerId="LiveId" clId="{8020C7BF-EC24-417A-9DED-9E1E0806C6A4}" dt="2024-03-20T17:22:04.078" v="201" actId="1032"/>
          <ac:spMkLst>
            <pc:docMk/>
            <pc:sldMk cId="670673011" sldId="257"/>
            <ac:spMk id="3" creationId="{6C193D47-E0BA-027D-57D0-5EEDEDAD45E5}"/>
          </ac:spMkLst>
        </pc:spChg>
        <pc:graphicFrameChg chg="add mod modGraphic">
          <ac:chgData name="OTÁVIO CARLOS" userId="5827d31124b2a73e" providerId="LiveId" clId="{8020C7BF-EC24-417A-9DED-9E1E0806C6A4}" dt="2024-03-20T18:19:49.794" v="1729"/>
          <ac:graphicFrameMkLst>
            <pc:docMk/>
            <pc:sldMk cId="670673011" sldId="257"/>
            <ac:graphicFrameMk id="4" creationId="{8FC653F2-DAF5-3FFA-9F6C-970EAB08CD37}"/>
          </ac:graphicFrameMkLst>
        </pc:graphicFrameChg>
      </pc:sldChg>
      <pc:sldChg chg="addSp delSp modSp mod delAnim modAnim">
        <pc:chgData name="OTÁVIO CARLOS" userId="5827d31124b2a73e" providerId="LiveId" clId="{8020C7BF-EC24-417A-9DED-9E1E0806C6A4}" dt="2024-03-21T01:34:23.147" v="4691" actId="6549"/>
        <pc:sldMkLst>
          <pc:docMk/>
          <pc:sldMk cId="3010347954" sldId="259"/>
        </pc:sldMkLst>
        <pc:spChg chg="del mod">
          <ac:chgData name="OTÁVIO CARLOS" userId="5827d31124b2a73e" providerId="LiveId" clId="{8020C7BF-EC24-417A-9DED-9E1E0806C6A4}" dt="2024-03-21T01:29:05.443" v="4611" actId="478"/>
          <ac:spMkLst>
            <pc:docMk/>
            <pc:sldMk cId="3010347954" sldId="259"/>
            <ac:spMk id="2" creationId="{95D15532-CA9D-B880-E85A-0726B4770F72}"/>
          </ac:spMkLst>
        </pc:spChg>
        <pc:spChg chg="del mod">
          <ac:chgData name="OTÁVIO CARLOS" userId="5827d31124b2a73e" providerId="LiveId" clId="{8020C7BF-EC24-417A-9DED-9E1E0806C6A4}" dt="2024-03-21T01:29:03.938" v="4610" actId="478"/>
          <ac:spMkLst>
            <pc:docMk/>
            <pc:sldMk cId="3010347954" sldId="259"/>
            <ac:spMk id="3" creationId="{5ACF65A0-DE45-50A9-99C9-2FBD502C2E04}"/>
          </ac:spMkLst>
        </pc:spChg>
        <pc:spChg chg="del">
          <ac:chgData name="OTÁVIO CARLOS" userId="5827d31124b2a73e" providerId="LiveId" clId="{8020C7BF-EC24-417A-9DED-9E1E0806C6A4}" dt="2024-03-20T17:05:28.718" v="71" actId="478"/>
          <ac:spMkLst>
            <pc:docMk/>
            <pc:sldMk cId="3010347954" sldId="259"/>
            <ac:spMk id="4" creationId="{23EF9793-8FAF-916E-1C09-0819240D565D}"/>
          </ac:spMkLst>
        </pc:spChg>
        <pc:spChg chg="add del mod">
          <ac:chgData name="OTÁVIO CARLOS" userId="5827d31124b2a73e" providerId="LiveId" clId="{8020C7BF-EC24-417A-9DED-9E1E0806C6A4}" dt="2024-03-21T01:29:07.326" v="4612" actId="478"/>
          <ac:spMkLst>
            <pc:docMk/>
            <pc:sldMk cId="3010347954" sldId="259"/>
            <ac:spMk id="5" creationId="{45873E84-7E74-A058-9668-1261BD416B48}"/>
          </ac:spMkLst>
        </pc:spChg>
        <pc:spChg chg="add del mod">
          <ac:chgData name="OTÁVIO CARLOS" userId="5827d31124b2a73e" providerId="LiveId" clId="{8020C7BF-EC24-417A-9DED-9E1E0806C6A4}" dt="2024-03-21T01:29:08.050" v="4613" actId="478"/>
          <ac:spMkLst>
            <pc:docMk/>
            <pc:sldMk cId="3010347954" sldId="259"/>
            <ac:spMk id="7" creationId="{0029A23A-4018-9877-E953-1FCE54B1DC8B}"/>
          </ac:spMkLst>
        </pc:spChg>
        <pc:spChg chg="add del">
          <ac:chgData name="OTÁVIO CARLOS" userId="5827d31124b2a73e" providerId="LiveId" clId="{8020C7BF-EC24-417A-9DED-9E1E0806C6A4}" dt="2024-03-21T01:30:19.171" v="4615" actId="478"/>
          <ac:spMkLst>
            <pc:docMk/>
            <pc:sldMk cId="3010347954" sldId="259"/>
            <ac:spMk id="8" creationId="{EFF145E6-13D8-A3BF-EBD9-887845C1A78E}"/>
          </ac:spMkLst>
        </pc:spChg>
        <pc:spChg chg="add del mod">
          <ac:chgData name="OTÁVIO CARLOS" userId="5827d31124b2a73e" providerId="LiveId" clId="{8020C7BF-EC24-417A-9DED-9E1E0806C6A4}" dt="2024-03-21T01:32:46.709" v="4640" actId="478"/>
          <ac:spMkLst>
            <pc:docMk/>
            <pc:sldMk cId="3010347954" sldId="259"/>
            <ac:spMk id="13" creationId="{AFE06E09-96AB-ECF8-96B3-D6FDEF9C6901}"/>
          </ac:spMkLst>
        </pc:spChg>
        <pc:spChg chg="add mod">
          <ac:chgData name="OTÁVIO CARLOS" userId="5827d31124b2a73e" providerId="LiveId" clId="{8020C7BF-EC24-417A-9DED-9E1E0806C6A4}" dt="2024-03-21T01:33:18.137" v="4660" actId="1076"/>
          <ac:spMkLst>
            <pc:docMk/>
            <pc:sldMk cId="3010347954" sldId="259"/>
            <ac:spMk id="14" creationId="{646C0CC8-DFAF-DEDC-19ED-5408A13E2E7D}"/>
          </ac:spMkLst>
        </pc:spChg>
        <pc:spChg chg="add mod">
          <ac:chgData name="OTÁVIO CARLOS" userId="5827d31124b2a73e" providerId="LiveId" clId="{8020C7BF-EC24-417A-9DED-9E1E0806C6A4}" dt="2024-03-21T01:34:23.147" v="4691" actId="6549"/>
          <ac:spMkLst>
            <pc:docMk/>
            <pc:sldMk cId="3010347954" sldId="259"/>
            <ac:spMk id="17" creationId="{34C634A1-E0F8-AB60-F0C6-C055AF254561}"/>
          </ac:spMkLst>
        </pc:spChg>
        <pc:picChg chg="add mod modCrop">
          <ac:chgData name="OTÁVIO CARLOS" userId="5827d31124b2a73e" providerId="LiveId" clId="{8020C7BF-EC24-417A-9DED-9E1E0806C6A4}" dt="2024-03-21T01:30:39.393" v="4622" actId="1076"/>
          <ac:picMkLst>
            <pc:docMk/>
            <pc:sldMk cId="3010347954" sldId="259"/>
            <ac:picMk id="10" creationId="{70E6E188-695F-FD09-3333-4B79878FCC8A}"/>
          </ac:picMkLst>
        </pc:picChg>
        <pc:picChg chg="add mod">
          <ac:chgData name="OTÁVIO CARLOS" userId="5827d31124b2a73e" providerId="LiveId" clId="{8020C7BF-EC24-417A-9DED-9E1E0806C6A4}" dt="2024-03-21T01:32:48.113" v="4641" actId="1076"/>
          <ac:picMkLst>
            <pc:docMk/>
            <pc:sldMk cId="3010347954" sldId="259"/>
            <ac:picMk id="12" creationId="{BF8E422E-08CE-C1B6-AFF0-09D80DD63BB5}"/>
          </ac:picMkLst>
        </pc:picChg>
        <pc:picChg chg="add mod modCrop">
          <ac:chgData name="OTÁVIO CARLOS" userId="5827d31124b2a73e" providerId="LiveId" clId="{8020C7BF-EC24-417A-9DED-9E1E0806C6A4}" dt="2024-03-21T01:34:07.915" v="4670" actId="1076"/>
          <ac:picMkLst>
            <pc:docMk/>
            <pc:sldMk cId="3010347954" sldId="259"/>
            <ac:picMk id="16" creationId="{5CC96388-8B88-D7C7-6C92-F7646F740BEB}"/>
          </ac:picMkLst>
        </pc:picChg>
      </pc:sldChg>
      <pc:sldChg chg="modSp add mod ord">
        <pc:chgData name="OTÁVIO CARLOS" userId="5827d31124b2a73e" providerId="LiveId" clId="{8020C7BF-EC24-417A-9DED-9E1E0806C6A4}" dt="2024-03-20T20:28:28.907" v="1847"/>
        <pc:sldMkLst>
          <pc:docMk/>
          <pc:sldMk cId="179908897" sldId="260"/>
        </pc:sldMkLst>
        <pc:spChg chg="mod">
          <ac:chgData name="OTÁVIO CARLOS" userId="5827d31124b2a73e" providerId="LiveId" clId="{8020C7BF-EC24-417A-9DED-9E1E0806C6A4}" dt="2024-03-20T17:50:53.298" v="1392" actId="255"/>
          <ac:spMkLst>
            <pc:docMk/>
            <pc:sldMk cId="179908897" sldId="260"/>
            <ac:spMk id="2" creationId="{95D15532-CA9D-B880-E85A-0726B4770F72}"/>
          </ac:spMkLst>
        </pc:spChg>
        <pc:spChg chg="mod">
          <ac:chgData name="OTÁVIO CARLOS" userId="5827d31124b2a73e" providerId="LiveId" clId="{8020C7BF-EC24-417A-9DED-9E1E0806C6A4}" dt="2024-03-20T17:54:53.623" v="1576" actId="27636"/>
          <ac:spMkLst>
            <pc:docMk/>
            <pc:sldMk cId="179908897" sldId="260"/>
            <ac:spMk id="3" creationId="{5ACF65A0-DE45-50A9-99C9-2FBD502C2E04}"/>
          </ac:spMkLst>
        </pc:spChg>
        <pc:spChg chg="mod">
          <ac:chgData name="OTÁVIO CARLOS" userId="5827d31124b2a73e" providerId="LiveId" clId="{8020C7BF-EC24-417A-9DED-9E1E0806C6A4}" dt="2024-03-20T17:54:58.053" v="1579" actId="1076"/>
          <ac:spMkLst>
            <pc:docMk/>
            <pc:sldMk cId="179908897" sldId="260"/>
            <ac:spMk id="4" creationId="{23EF9793-8FAF-916E-1C09-0819240D565D}"/>
          </ac:spMkLst>
        </pc:spChg>
      </pc:sldChg>
      <pc:sldChg chg="modSp add mod">
        <pc:chgData name="OTÁVIO CARLOS" userId="5827d31124b2a73e" providerId="LiveId" clId="{8020C7BF-EC24-417A-9DED-9E1E0806C6A4}" dt="2024-03-20T17:46:13.996" v="1026" actId="27636"/>
        <pc:sldMkLst>
          <pc:docMk/>
          <pc:sldMk cId="3171134683" sldId="261"/>
        </pc:sldMkLst>
        <pc:spChg chg="mod">
          <ac:chgData name="OTÁVIO CARLOS" userId="5827d31124b2a73e" providerId="LiveId" clId="{8020C7BF-EC24-417A-9DED-9E1E0806C6A4}" dt="2024-03-20T17:44:26.083" v="916" actId="255"/>
          <ac:spMkLst>
            <pc:docMk/>
            <pc:sldMk cId="3171134683" sldId="261"/>
            <ac:spMk id="2" creationId="{95D15532-CA9D-B880-E85A-0726B4770F72}"/>
          </ac:spMkLst>
        </pc:spChg>
        <pc:spChg chg="mod">
          <ac:chgData name="OTÁVIO CARLOS" userId="5827d31124b2a73e" providerId="LiveId" clId="{8020C7BF-EC24-417A-9DED-9E1E0806C6A4}" dt="2024-03-20T17:46:13.996" v="1025" actId="27636"/>
          <ac:spMkLst>
            <pc:docMk/>
            <pc:sldMk cId="3171134683" sldId="261"/>
            <ac:spMk id="3" creationId="{5ACF65A0-DE45-50A9-99C9-2FBD502C2E04}"/>
          </ac:spMkLst>
        </pc:spChg>
        <pc:spChg chg="mod">
          <ac:chgData name="OTÁVIO CARLOS" userId="5827d31124b2a73e" providerId="LiveId" clId="{8020C7BF-EC24-417A-9DED-9E1E0806C6A4}" dt="2024-03-20T17:46:13.996" v="1026" actId="27636"/>
          <ac:spMkLst>
            <pc:docMk/>
            <pc:sldMk cId="3171134683" sldId="261"/>
            <ac:spMk id="4" creationId="{23EF9793-8FAF-916E-1C09-0819240D565D}"/>
          </ac:spMkLst>
        </pc:spChg>
      </pc:sldChg>
      <pc:sldChg chg="addSp delSp modSp add mod ord modAnim">
        <pc:chgData name="OTÁVIO CARLOS" userId="5827d31124b2a73e" providerId="LiveId" clId="{8020C7BF-EC24-417A-9DED-9E1E0806C6A4}" dt="2024-03-20T23:44:07.642" v="4393" actId="1076"/>
        <pc:sldMkLst>
          <pc:docMk/>
          <pc:sldMk cId="245768717" sldId="262"/>
        </pc:sldMkLst>
        <pc:spChg chg="del">
          <ac:chgData name="OTÁVIO CARLOS" userId="5827d31124b2a73e" providerId="LiveId" clId="{8020C7BF-EC24-417A-9DED-9E1E0806C6A4}" dt="2024-03-20T23:43:39.451" v="4387" actId="478"/>
          <ac:spMkLst>
            <pc:docMk/>
            <pc:sldMk cId="245768717" sldId="262"/>
            <ac:spMk id="2" creationId="{67695D32-FEF7-83EF-703D-129DBE6429D3}"/>
          </ac:spMkLst>
        </pc:spChg>
        <pc:spChg chg="del">
          <ac:chgData name="OTÁVIO CARLOS" userId="5827d31124b2a73e" providerId="LiveId" clId="{8020C7BF-EC24-417A-9DED-9E1E0806C6A4}" dt="2024-03-20T23:43:41.504" v="4388" actId="478"/>
          <ac:spMkLst>
            <pc:docMk/>
            <pc:sldMk cId="245768717" sldId="262"/>
            <ac:spMk id="3" creationId="{6C193D47-E0BA-027D-57D0-5EEDEDAD45E5}"/>
          </ac:spMkLst>
        </pc:spChg>
        <pc:spChg chg="add mod">
          <ac:chgData name="OTÁVIO CARLOS" userId="5827d31124b2a73e" providerId="LiveId" clId="{8020C7BF-EC24-417A-9DED-9E1E0806C6A4}" dt="2024-03-20T23:44:07.642" v="4393" actId="1076"/>
          <ac:spMkLst>
            <pc:docMk/>
            <pc:sldMk cId="245768717" sldId="262"/>
            <ac:spMk id="4" creationId="{FFFF0970-E6A0-4697-8B21-6D4763D503E7}"/>
          </ac:spMkLst>
        </pc:spChg>
        <pc:spChg chg="add mod">
          <ac:chgData name="OTÁVIO CARLOS" userId="5827d31124b2a73e" providerId="LiveId" clId="{8020C7BF-EC24-417A-9DED-9E1E0806C6A4}" dt="2024-03-20T23:44:04.170" v="4392" actId="14100"/>
          <ac:spMkLst>
            <pc:docMk/>
            <pc:sldMk cId="245768717" sldId="262"/>
            <ac:spMk id="5" creationId="{8FB9ED89-A9C1-DD64-446B-B570828F5C3F}"/>
          </ac:spMkLst>
        </pc:spChg>
        <pc:spChg chg="add mod">
          <ac:chgData name="OTÁVIO CARLOS" userId="5827d31124b2a73e" providerId="LiveId" clId="{8020C7BF-EC24-417A-9DED-9E1E0806C6A4}" dt="2024-03-20T23:43:57.018" v="4390" actId="1076"/>
          <ac:spMkLst>
            <pc:docMk/>
            <pc:sldMk cId="245768717" sldId="262"/>
            <ac:spMk id="6" creationId="{3A3BC399-B1EF-C7DC-B843-CD23A4E7021F}"/>
          </ac:spMkLst>
        </pc:spChg>
        <pc:spChg chg="add mod">
          <ac:chgData name="OTÁVIO CARLOS" userId="5827d31124b2a73e" providerId="LiveId" clId="{8020C7BF-EC24-417A-9DED-9E1E0806C6A4}" dt="2024-03-20T23:43:57.018" v="4390" actId="1076"/>
          <ac:spMkLst>
            <pc:docMk/>
            <pc:sldMk cId="245768717" sldId="262"/>
            <ac:spMk id="7" creationId="{2641E68B-B6B4-E41C-A264-16BA4967B757}"/>
          </ac:spMkLst>
        </pc:spChg>
      </pc:sldChg>
      <pc:sldChg chg="addSp modSp add mod ord">
        <pc:chgData name="OTÁVIO CARLOS" userId="5827d31124b2a73e" providerId="LiveId" clId="{8020C7BF-EC24-417A-9DED-9E1E0806C6A4}" dt="2024-03-20T17:25:33.877" v="368" actId="12100"/>
        <pc:sldMkLst>
          <pc:docMk/>
          <pc:sldMk cId="3234736380" sldId="263"/>
        </pc:sldMkLst>
        <pc:spChg chg="mod">
          <ac:chgData name="OTÁVIO CARLOS" userId="5827d31124b2a73e" providerId="LiveId" clId="{8020C7BF-EC24-417A-9DED-9E1E0806C6A4}" dt="2024-03-20T17:24:28.796" v="354" actId="20577"/>
          <ac:spMkLst>
            <pc:docMk/>
            <pc:sldMk cId="3234736380" sldId="263"/>
            <ac:spMk id="2" creationId="{67695D32-FEF7-83EF-703D-129DBE6429D3}"/>
          </ac:spMkLst>
        </pc:spChg>
        <pc:spChg chg="mod">
          <ac:chgData name="OTÁVIO CARLOS" userId="5827d31124b2a73e" providerId="LiveId" clId="{8020C7BF-EC24-417A-9DED-9E1E0806C6A4}" dt="2024-03-20T17:24:58.300" v="357" actId="13926"/>
          <ac:spMkLst>
            <pc:docMk/>
            <pc:sldMk cId="3234736380" sldId="263"/>
            <ac:spMk id="3" creationId="{6C193D47-E0BA-027D-57D0-5EEDEDAD45E5}"/>
          </ac:spMkLst>
        </pc:spChg>
        <pc:graphicFrameChg chg="add mod modGraphic">
          <ac:chgData name="OTÁVIO CARLOS" userId="5827d31124b2a73e" providerId="LiveId" clId="{8020C7BF-EC24-417A-9DED-9E1E0806C6A4}" dt="2024-03-20T17:25:33.877" v="368" actId="12100"/>
          <ac:graphicFrameMkLst>
            <pc:docMk/>
            <pc:sldMk cId="3234736380" sldId="263"/>
            <ac:graphicFrameMk id="4" creationId="{2A40ACAD-C67E-A7C3-5676-028E58EBCCF3}"/>
          </ac:graphicFrameMkLst>
        </pc:graphicFrameChg>
      </pc:sldChg>
      <pc:sldChg chg="modSp add mod ord">
        <pc:chgData name="OTÁVIO CARLOS" userId="5827d31124b2a73e" providerId="LiveId" clId="{8020C7BF-EC24-417A-9DED-9E1E0806C6A4}" dt="2024-03-20T17:30:10.365" v="431" actId="13926"/>
        <pc:sldMkLst>
          <pc:docMk/>
          <pc:sldMk cId="3415392949" sldId="264"/>
        </pc:sldMkLst>
        <pc:spChg chg="mod">
          <ac:chgData name="OTÁVIO CARLOS" userId="5827d31124b2a73e" providerId="LiveId" clId="{8020C7BF-EC24-417A-9DED-9E1E0806C6A4}" dt="2024-03-20T17:29:47.779" v="425" actId="20577"/>
          <ac:spMkLst>
            <pc:docMk/>
            <pc:sldMk cId="3415392949" sldId="264"/>
            <ac:spMk id="2" creationId="{67695D32-FEF7-83EF-703D-129DBE6429D3}"/>
          </ac:spMkLst>
        </pc:spChg>
        <pc:spChg chg="mod">
          <ac:chgData name="OTÁVIO CARLOS" userId="5827d31124b2a73e" providerId="LiveId" clId="{8020C7BF-EC24-417A-9DED-9E1E0806C6A4}" dt="2024-03-20T17:30:10.365" v="431" actId="13926"/>
          <ac:spMkLst>
            <pc:docMk/>
            <pc:sldMk cId="3415392949" sldId="264"/>
            <ac:spMk id="3" creationId="{6C193D47-E0BA-027D-57D0-5EEDEDAD45E5}"/>
          </ac:spMkLst>
        </pc:spChg>
      </pc:sldChg>
      <pc:sldChg chg="modSp add mod">
        <pc:chgData name="OTÁVIO CARLOS" userId="5827d31124b2a73e" providerId="LiveId" clId="{8020C7BF-EC24-417A-9DED-9E1E0806C6A4}" dt="2024-03-20T17:25:23.562" v="366" actId="12100"/>
        <pc:sldMkLst>
          <pc:docMk/>
          <pc:sldMk cId="3097911407" sldId="265"/>
        </pc:sldMkLst>
        <pc:spChg chg="mod">
          <ac:chgData name="OTÁVIO CARLOS" userId="5827d31124b2a73e" providerId="LiveId" clId="{8020C7BF-EC24-417A-9DED-9E1E0806C6A4}" dt="2024-03-20T17:25:04.441" v="358" actId="13926"/>
          <ac:spMkLst>
            <pc:docMk/>
            <pc:sldMk cId="3097911407" sldId="265"/>
            <ac:spMk id="3" creationId="{6C193D47-E0BA-027D-57D0-5EEDEDAD45E5}"/>
          </ac:spMkLst>
        </pc:spChg>
        <pc:graphicFrameChg chg="mod">
          <ac:chgData name="OTÁVIO CARLOS" userId="5827d31124b2a73e" providerId="LiveId" clId="{8020C7BF-EC24-417A-9DED-9E1E0806C6A4}" dt="2024-03-20T17:25:23.562" v="366" actId="12100"/>
          <ac:graphicFrameMkLst>
            <pc:docMk/>
            <pc:sldMk cId="3097911407" sldId="265"/>
            <ac:graphicFrameMk id="4" creationId="{2A40ACAD-C67E-A7C3-5676-028E58EBCCF3}"/>
          </ac:graphicFrameMkLst>
        </pc:graphicFrameChg>
      </pc:sldChg>
      <pc:sldChg chg="modSp add mod">
        <pc:chgData name="OTÁVIO CARLOS" userId="5827d31124b2a73e" providerId="LiveId" clId="{8020C7BF-EC24-417A-9DED-9E1E0806C6A4}" dt="2024-03-20T17:26:39.384" v="402" actId="20577"/>
        <pc:sldMkLst>
          <pc:docMk/>
          <pc:sldMk cId="355270062" sldId="266"/>
        </pc:sldMkLst>
        <pc:spChg chg="mod">
          <ac:chgData name="OTÁVIO CARLOS" userId="5827d31124b2a73e" providerId="LiveId" clId="{8020C7BF-EC24-417A-9DED-9E1E0806C6A4}" dt="2024-03-20T17:25:50.394" v="389" actId="20577"/>
          <ac:spMkLst>
            <pc:docMk/>
            <pc:sldMk cId="355270062" sldId="266"/>
            <ac:spMk id="2" creationId="{67695D32-FEF7-83EF-703D-129DBE6429D3}"/>
          </ac:spMkLst>
        </pc:spChg>
        <pc:spChg chg="mod">
          <ac:chgData name="OTÁVIO CARLOS" userId="5827d31124b2a73e" providerId="LiveId" clId="{8020C7BF-EC24-417A-9DED-9E1E0806C6A4}" dt="2024-03-20T17:26:09.017" v="392" actId="113"/>
          <ac:spMkLst>
            <pc:docMk/>
            <pc:sldMk cId="355270062" sldId="266"/>
            <ac:spMk id="3" creationId="{6C193D47-E0BA-027D-57D0-5EEDEDAD45E5}"/>
          </ac:spMkLst>
        </pc:spChg>
        <pc:graphicFrameChg chg="mod">
          <ac:chgData name="OTÁVIO CARLOS" userId="5827d31124b2a73e" providerId="LiveId" clId="{8020C7BF-EC24-417A-9DED-9E1E0806C6A4}" dt="2024-03-20T17:26:39.384" v="402" actId="20577"/>
          <ac:graphicFrameMkLst>
            <pc:docMk/>
            <pc:sldMk cId="355270062" sldId="266"/>
            <ac:graphicFrameMk id="4" creationId="{2A40ACAD-C67E-A7C3-5676-028E58EBCCF3}"/>
          </ac:graphicFrameMkLst>
        </pc:graphicFrameChg>
      </pc:sldChg>
      <pc:sldChg chg="addSp delSp modSp add mod ord">
        <pc:chgData name="OTÁVIO CARLOS" userId="5827d31124b2a73e" providerId="LiveId" clId="{8020C7BF-EC24-417A-9DED-9E1E0806C6A4}" dt="2024-03-20T20:32:38.741" v="1990"/>
        <pc:sldMkLst>
          <pc:docMk/>
          <pc:sldMk cId="2609728891" sldId="267"/>
        </pc:sldMkLst>
        <pc:spChg chg="mod">
          <ac:chgData name="OTÁVIO CARLOS" userId="5827d31124b2a73e" providerId="LiveId" clId="{8020C7BF-EC24-417A-9DED-9E1E0806C6A4}" dt="2024-03-20T18:06:40.632" v="1623" actId="20577"/>
          <ac:spMkLst>
            <pc:docMk/>
            <pc:sldMk cId="2609728891" sldId="267"/>
            <ac:spMk id="2" creationId="{67695D32-FEF7-83EF-703D-129DBE6429D3}"/>
          </ac:spMkLst>
        </pc:spChg>
        <pc:spChg chg="del">
          <ac:chgData name="OTÁVIO CARLOS" userId="5827d31124b2a73e" providerId="LiveId" clId="{8020C7BF-EC24-417A-9DED-9E1E0806C6A4}" dt="2024-03-20T18:07:03.337" v="1624" actId="1032"/>
          <ac:spMkLst>
            <pc:docMk/>
            <pc:sldMk cId="2609728891" sldId="267"/>
            <ac:spMk id="3" creationId="{6C193D47-E0BA-027D-57D0-5EEDEDAD45E5}"/>
          </ac:spMkLst>
        </pc:spChg>
        <pc:graphicFrameChg chg="add mod modGraphic">
          <ac:chgData name="OTÁVIO CARLOS" userId="5827d31124b2a73e" providerId="LiveId" clId="{8020C7BF-EC24-417A-9DED-9E1E0806C6A4}" dt="2024-03-20T18:08:12.063" v="1719" actId="12100"/>
          <ac:graphicFrameMkLst>
            <pc:docMk/>
            <pc:sldMk cId="2609728891" sldId="267"/>
            <ac:graphicFrameMk id="4" creationId="{26E46930-7DF0-54D5-66B2-E31A39B7372E}"/>
          </ac:graphicFrameMkLst>
        </pc:graphicFrameChg>
      </pc:sldChg>
      <pc:sldChg chg="add del setBg">
        <pc:chgData name="OTÁVIO CARLOS" userId="5827d31124b2a73e" providerId="LiveId" clId="{8020C7BF-EC24-417A-9DED-9E1E0806C6A4}" dt="2024-03-20T17:26:52.371" v="404" actId="47"/>
        <pc:sldMkLst>
          <pc:docMk/>
          <pc:sldMk cId="3863647525" sldId="267"/>
        </pc:sldMkLst>
      </pc:sldChg>
      <pc:sldChg chg="delSp modSp add mod modAnim">
        <pc:chgData name="OTÁVIO CARLOS" userId="5827d31124b2a73e" providerId="LiveId" clId="{8020C7BF-EC24-417A-9DED-9E1E0806C6A4}" dt="2024-03-20T23:48:54.972" v="4404"/>
        <pc:sldMkLst>
          <pc:docMk/>
          <pc:sldMk cId="2934353411" sldId="268"/>
        </pc:sldMkLst>
        <pc:spChg chg="mod">
          <ac:chgData name="OTÁVIO CARLOS" userId="5827d31124b2a73e" providerId="LiveId" clId="{8020C7BF-EC24-417A-9DED-9E1E0806C6A4}" dt="2024-03-20T21:20:34.293" v="3736" actId="255"/>
          <ac:spMkLst>
            <pc:docMk/>
            <pc:sldMk cId="2934353411" sldId="268"/>
            <ac:spMk id="2" creationId="{95D15532-CA9D-B880-E85A-0726B4770F72}"/>
          </ac:spMkLst>
        </pc:spChg>
        <pc:spChg chg="mod">
          <ac:chgData name="OTÁVIO CARLOS" userId="5827d31124b2a73e" providerId="LiveId" clId="{8020C7BF-EC24-417A-9DED-9E1E0806C6A4}" dt="2024-03-20T23:26:55.215" v="4161" actId="20577"/>
          <ac:spMkLst>
            <pc:docMk/>
            <pc:sldMk cId="2934353411" sldId="268"/>
            <ac:spMk id="3" creationId="{5ACF65A0-DE45-50A9-99C9-2FBD502C2E04}"/>
          </ac:spMkLst>
        </pc:spChg>
        <pc:spChg chg="del">
          <ac:chgData name="OTÁVIO CARLOS" userId="5827d31124b2a73e" providerId="LiveId" clId="{8020C7BF-EC24-417A-9DED-9E1E0806C6A4}" dt="2024-03-20T23:25:58.516" v="3996" actId="478"/>
          <ac:spMkLst>
            <pc:docMk/>
            <pc:sldMk cId="2934353411" sldId="268"/>
            <ac:spMk id="4" creationId="{23EF9793-8FAF-916E-1C09-0819240D565D}"/>
          </ac:spMkLst>
        </pc:spChg>
      </pc:sldChg>
      <pc:sldChg chg="modSp add mod ord">
        <pc:chgData name="OTÁVIO CARLOS" userId="5827d31124b2a73e" providerId="LiveId" clId="{8020C7BF-EC24-417A-9DED-9E1E0806C6A4}" dt="2024-03-20T17:42:34.098" v="882" actId="20577"/>
        <pc:sldMkLst>
          <pc:docMk/>
          <pc:sldMk cId="192953655" sldId="269"/>
        </pc:sldMkLst>
        <pc:spChg chg="mod">
          <ac:chgData name="OTÁVIO CARLOS" userId="5827d31124b2a73e" providerId="LiveId" clId="{8020C7BF-EC24-417A-9DED-9E1E0806C6A4}" dt="2024-03-20T17:31:43.629" v="464" actId="20577"/>
          <ac:spMkLst>
            <pc:docMk/>
            <pc:sldMk cId="192953655" sldId="269"/>
            <ac:spMk id="2" creationId="{67695D32-FEF7-83EF-703D-129DBE6429D3}"/>
          </ac:spMkLst>
        </pc:spChg>
        <pc:spChg chg="mod">
          <ac:chgData name="OTÁVIO CARLOS" userId="5827d31124b2a73e" providerId="LiveId" clId="{8020C7BF-EC24-417A-9DED-9E1E0806C6A4}" dt="2024-03-20T17:42:34.098" v="882" actId="20577"/>
          <ac:spMkLst>
            <pc:docMk/>
            <pc:sldMk cId="192953655" sldId="269"/>
            <ac:spMk id="3" creationId="{6C193D47-E0BA-027D-57D0-5EEDEDAD45E5}"/>
          </ac:spMkLst>
        </pc:spChg>
      </pc:sldChg>
      <pc:sldChg chg="modSp add mod ord">
        <pc:chgData name="OTÁVIO CARLOS" userId="5827d31124b2a73e" providerId="LiveId" clId="{8020C7BF-EC24-417A-9DED-9E1E0806C6A4}" dt="2024-03-20T21:08:43.686" v="3218" actId="20577"/>
        <pc:sldMkLst>
          <pc:docMk/>
          <pc:sldMk cId="1142995124" sldId="270"/>
        </pc:sldMkLst>
        <pc:spChg chg="mod">
          <ac:chgData name="OTÁVIO CARLOS" userId="5827d31124b2a73e" providerId="LiveId" clId="{8020C7BF-EC24-417A-9DED-9E1E0806C6A4}" dt="2024-03-20T20:33:13.873" v="2016" actId="20577"/>
          <ac:spMkLst>
            <pc:docMk/>
            <pc:sldMk cId="1142995124" sldId="270"/>
            <ac:spMk id="2" creationId="{67695D32-FEF7-83EF-703D-129DBE6429D3}"/>
          </ac:spMkLst>
        </pc:spChg>
        <pc:spChg chg="mod">
          <ac:chgData name="OTÁVIO CARLOS" userId="5827d31124b2a73e" providerId="LiveId" clId="{8020C7BF-EC24-417A-9DED-9E1E0806C6A4}" dt="2024-03-20T21:08:43.686" v="3218" actId="20577"/>
          <ac:spMkLst>
            <pc:docMk/>
            <pc:sldMk cId="1142995124" sldId="270"/>
            <ac:spMk id="3" creationId="{6C193D47-E0BA-027D-57D0-5EEDEDAD45E5}"/>
          </ac:spMkLst>
        </pc:spChg>
      </pc:sldChg>
      <pc:sldChg chg="add ord">
        <pc:chgData name="OTÁVIO CARLOS" userId="5827d31124b2a73e" providerId="LiveId" clId="{8020C7BF-EC24-417A-9DED-9E1E0806C6A4}" dt="2024-03-20T20:28:30.928" v="1849"/>
        <pc:sldMkLst>
          <pc:docMk/>
          <pc:sldMk cId="2696706199" sldId="271"/>
        </pc:sldMkLst>
      </pc:sldChg>
      <pc:sldChg chg="modSp add mod ord">
        <pc:chgData name="OTÁVIO CARLOS" userId="5827d31124b2a73e" providerId="LiveId" clId="{8020C7BF-EC24-417A-9DED-9E1E0806C6A4}" dt="2024-03-21T00:59:06.079" v="4413"/>
        <pc:sldMkLst>
          <pc:docMk/>
          <pc:sldMk cId="1522344119" sldId="272"/>
        </pc:sldMkLst>
        <pc:spChg chg="mod">
          <ac:chgData name="OTÁVIO CARLOS" userId="5827d31124b2a73e" providerId="LiveId" clId="{8020C7BF-EC24-417A-9DED-9E1E0806C6A4}" dt="2024-03-20T18:01:50.506" v="1593" actId="6549"/>
          <ac:spMkLst>
            <pc:docMk/>
            <pc:sldMk cId="1522344119" sldId="272"/>
            <ac:spMk id="2" creationId="{67695D32-FEF7-83EF-703D-129DBE6429D3}"/>
          </ac:spMkLst>
        </pc:spChg>
        <pc:spChg chg="mod">
          <ac:chgData name="OTÁVIO CARLOS" userId="5827d31124b2a73e" providerId="LiveId" clId="{8020C7BF-EC24-417A-9DED-9E1E0806C6A4}" dt="2024-03-20T18:01:41.381" v="1586" actId="12"/>
          <ac:spMkLst>
            <pc:docMk/>
            <pc:sldMk cId="1522344119" sldId="272"/>
            <ac:spMk id="3" creationId="{6C193D47-E0BA-027D-57D0-5EEDEDAD45E5}"/>
          </ac:spMkLst>
        </pc:spChg>
      </pc:sldChg>
      <pc:sldChg chg="addSp delSp modSp add mod">
        <pc:chgData name="OTÁVIO CARLOS" userId="5827d31124b2a73e" providerId="LiveId" clId="{8020C7BF-EC24-417A-9DED-9E1E0806C6A4}" dt="2024-03-20T18:18:48.274" v="1721" actId="1076"/>
        <pc:sldMkLst>
          <pc:docMk/>
          <pc:sldMk cId="53509755" sldId="273"/>
        </pc:sldMkLst>
        <pc:spChg chg="mod">
          <ac:chgData name="OTÁVIO CARLOS" userId="5827d31124b2a73e" providerId="LiveId" clId="{8020C7BF-EC24-417A-9DED-9E1E0806C6A4}" dt="2024-03-20T18:18:48.274" v="1721" actId="1076"/>
          <ac:spMkLst>
            <pc:docMk/>
            <pc:sldMk cId="53509755" sldId="273"/>
            <ac:spMk id="3" creationId="{5ACF65A0-DE45-50A9-99C9-2FBD502C2E04}"/>
          </ac:spMkLst>
        </pc:spChg>
        <pc:spChg chg="del">
          <ac:chgData name="OTÁVIO CARLOS" userId="5827d31124b2a73e" providerId="LiveId" clId="{8020C7BF-EC24-417A-9DED-9E1E0806C6A4}" dt="2024-03-20T17:46:52.319" v="1028" actId="478"/>
          <ac:spMkLst>
            <pc:docMk/>
            <pc:sldMk cId="53509755" sldId="273"/>
            <ac:spMk id="4" creationId="{23EF9793-8FAF-916E-1C09-0819240D565D}"/>
          </ac:spMkLst>
        </pc:spChg>
        <pc:spChg chg="add del mod">
          <ac:chgData name="OTÁVIO CARLOS" userId="5827d31124b2a73e" providerId="LiveId" clId="{8020C7BF-EC24-417A-9DED-9E1E0806C6A4}" dt="2024-03-20T17:46:54.124" v="1029" actId="478"/>
          <ac:spMkLst>
            <pc:docMk/>
            <pc:sldMk cId="53509755" sldId="273"/>
            <ac:spMk id="6" creationId="{C68C9C26-BF20-3077-E0AA-803B440D1E62}"/>
          </ac:spMkLst>
        </pc:spChg>
      </pc:sldChg>
      <pc:sldChg chg="modSp add mod ord">
        <pc:chgData name="OTÁVIO CARLOS" userId="5827d31124b2a73e" providerId="LiveId" clId="{8020C7BF-EC24-417A-9DED-9E1E0806C6A4}" dt="2024-03-20T20:37:37.936" v="2402"/>
        <pc:sldMkLst>
          <pc:docMk/>
          <pc:sldMk cId="27007359" sldId="274"/>
        </pc:sldMkLst>
        <pc:spChg chg="mod">
          <ac:chgData name="OTÁVIO CARLOS" userId="5827d31124b2a73e" providerId="LiveId" clId="{8020C7BF-EC24-417A-9DED-9E1E0806C6A4}" dt="2024-03-20T17:48:58.873" v="1336" actId="20577"/>
          <ac:spMkLst>
            <pc:docMk/>
            <pc:sldMk cId="27007359" sldId="274"/>
            <ac:spMk id="2" creationId="{95D15532-CA9D-B880-E85A-0726B4770F72}"/>
          </ac:spMkLst>
        </pc:spChg>
        <pc:spChg chg="mod">
          <ac:chgData name="OTÁVIO CARLOS" userId="5827d31124b2a73e" providerId="LiveId" clId="{8020C7BF-EC24-417A-9DED-9E1E0806C6A4}" dt="2024-03-20T17:50:02.922" v="1372" actId="20577"/>
          <ac:spMkLst>
            <pc:docMk/>
            <pc:sldMk cId="27007359" sldId="274"/>
            <ac:spMk id="3" creationId="{5ACF65A0-DE45-50A9-99C9-2FBD502C2E04}"/>
          </ac:spMkLst>
        </pc:spChg>
      </pc:sldChg>
      <pc:sldChg chg="add modAnim">
        <pc:chgData name="OTÁVIO CARLOS" userId="5827d31124b2a73e" providerId="LiveId" clId="{8020C7BF-EC24-417A-9DED-9E1E0806C6A4}" dt="2024-03-20T23:50:08.523" v="4411"/>
        <pc:sldMkLst>
          <pc:docMk/>
          <pc:sldMk cId="3957823704" sldId="275"/>
        </pc:sldMkLst>
      </pc:sldChg>
      <pc:sldChg chg="addSp delSp modSp add mod">
        <pc:chgData name="OTÁVIO CARLOS" userId="5827d31124b2a73e" providerId="LiveId" clId="{8020C7BF-EC24-417A-9DED-9E1E0806C6A4}" dt="2024-03-20T20:32:03.102" v="1985" actId="1076"/>
        <pc:sldMkLst>
          <pc:docMk/>
          <pc:sldMk cId="3905926963" sldId="276"/>
        </pc:sldMkLst>
        <pc:spChg chg="mod">
          <ac:chgData name="OTÁVIO CARLOS" userId="5827d31124b2a73e" providerId="LiveId" clId="{8020C7BF-EC24-417A-9DED-9E1E0806C6A4}" dt="2024-03-20T20:30:45.731" v="1887" actId="20577"/>
          <ac:spMkLst>
            <pc:docMk/>
            <pc:sldMk cId="3905926963" sldId="276"/>
            <ac:spMk id="2" creationId="{67695D32-FEF7-83EF-703D-129DBE6429D3}"/>
          </ac:spMkLst>
        </pc:spChg>
        <pc:spChg chg="del mod">
          <ac:chgData name="OTÁVIO CARLOS" userId="5827d31124b2a73e" providerId="LiveId" clId="{8020C7BF-EC24-417A-9DED-9E1E0806C6A4}" dt="2024-03-20T20:30:04.018" v="1852" actId="1032"/>
          <ac:spMkLst>
            <pc:docMk/>
            <pc:sldMk cId="3905926963" sldId="276"/>
            <ac:spMk id="3" creationId="{6C193D47-E0BA-027D-57D0-5EEDEDAD45E5}"/>
          </ac:spMkLst>
        </pc:spChg>
        <pc:graphicFrameChg chg="add mod modGraphic">
          <ac:chgData name="OTÁVIO CARLOS" userId="5827d31124b2a73e" providerId="LiveId" clId="{8020C7BF-EC24-417A-9DED-9E1E0806C6A4}" dt="2024-03-20T20:32:03.102" v="1985" actId="1076"/>
          <ac:graphicFrameMkLst>
            <pc:docMk/>
            <pc:sldMk cId="3905926963" sldId="276"/>
            <ac:graphicFrameMk id="4" creationId="{919CF35B-9B37-C868-F8B0-FD02ADBFDF05}"/>
          </ac:graphicFrameMkLst>
        </pc:graphicFrameChg>
      </pc:sldChg>
      <pc:sldChg chg="modSp add mod modAnim">
        <pc:chgData name="OTÁVIO CARLOS" userId="5827d31124b2a73e" providerId="LiveId" clId="{8020C7BF-EC24-417A-9DED-9E1E0806C6A4}" dt="2024-03-21T01:20:43.078" v="4568" actId="20577"/>
        <pc:sldMkLst>
          <pc:docMk/>
          <pc:sldMk cId="1178488432" sldId="277"/>
        </pc:sldMkLst>
        <pc:spChg chg="mod">
          <ac:chgData name="OTÁVIO CARLOS" userId="5827d31124b2a73e" providerId="LiveId" clId="{8020C7BF-EC24-417A-9DED-9E1E0806C6A4}" dt="2024-03-20T23:27:12.973" v="4178" actId="20577"/>
          <ac:spMkLst>
            <pc:docMk/>
            <pc:sldMk cId="1178488432" sldId="277"/>
            <ac:spMk id="2" creationId="{67695D32-FEF7-83EF-703D-129DBE6429D3}"/>
          </ac:spMkLst>
        </pc:spChg>
        <pc:spChg chg="mod">
          <ac:chgData name="OTÁVIO CARLOS" userId="5827d31124b2a73e" providerId="LiveId" clId="{8020C7BF-EC24-417A-9DED-9E1E0806C6A4}" dt="2024-03-21T01:20:43.078" v="4568" actId="20577"/>
          <ac:spMkLst>
            <pc:docMk/>
            <pc:sldMk cId="1178488432" sldId="277"/>
            <ac:spMk id="3" creationId="{6C193D47-E0BA-027D-57D0-5EEDEDAD45E5}"/>
          </ac:spMkLst>
        </pc:spChg>
      </pc:sldChg>
      <pc:sldChg chg="modSp add mod">
        <pc:chgData name="OTÁVIO CARLOS" userId="5827d31124b2a73e" providerId="LiveId" clId="{8020C7BF-EC24-417A-9DED-9E1E0806C6A4}" dt="2024-03-20T21:03:50.203" v="2948" actId="20577"/>
        <pc:sldMkLst>
          <pc:docMk/>
          <pc:sldMk cId="2705272506" sldId="278"/>
        </pc:sldMkLst>
        <pc:spChg chg="mod">
          <ac:chgData name="OTÁVIO CARLOS" userId="5827d31124b2a73e" providerId="LiveId" clId="{8020C7BF-EC24-417A-9DED-9E1E0806C6A4}" dt="2024-03-20T21:00:25.140" v="2507" actId="20577"/>
          <ac:spMkLst>
            <pc:docMk/>
            <pc:sldMk cId="2705272506" sldId="278"/>
            <ac:spMk id="2" creationId="{67695D32-FEF7-83EF-703D-129DBE6429D3}"/>
          </ac:spMkLst>
        </pc:spChg>
        <pc:spChg chg="mod">
          <ac:chgData name="OTÁVIO CARLOS" userId="5827d31124b2a73e" providerId="LiveId" clId="{8020C7BF-EC24-417A-9DED-9E1E0806C6A4}" dt="2024-03-20T21:03:50.203" v="2948" actId="20577"/>
          <ac:spMkLst>
            <pc:docMk/>
            <pc:sldMk cId="2705272506" sldId="278"/>
            <ac:spMk id="3" creationId="{6C193D47-E0BA-027D-57D0-5EEDEDAD45E5}"/>
          </ac:spMkLst>
        </pc:spChg>
      </pc:sldChg>
      <pc:sldChg chg="modSp add mod">
        <pc:chgData name="OTÁVIO CARLOS" userId="5827d31124b2a73e" providerId="LiveId" clId="{8020C7BF-EC24-417A-9DED-9E1E0806C6A4}" dt="2024-03-20T20:58:57.025" v="2484" actId="13926"/>
        <pc:sldMkLst>
          <pc:docMk/>
          <pc:sldMk cId="3734105267" sldId="279"/>
        </pc:sldMkLst>
        <pc:spChg chg="mod">
          <ac:chgData name="OTÁVIO CARLOS" userId="5827d31124b2a73e" providerId="LiveId" clId="{8020C7BF-EC24-417A-9DED-9E1E0806C6A4}" dt="2024-03-20T20:41:10.618" v="2454" actId="20577"/>
          <ac:spMkLst>
            <pc:docMk/>
            <pc:sldMk cId="3734105267" sldId="279"/>
            <ac:spMk id="2" creationId="{67695D32-FEF7-83EF-703D-129DBE6429D3}"/>
          </ac:spMkLst>
        </pc:spChg>
        <pc:spChg chg="mod">
          <ac:chgData name="OTÁVIO CARLOS" userId="5827d31124b2a73e" providerId="LiveId" clId="{8020C7BF-EC24-417A-9DED-9E1E0806C6A4}" dt="2024-03-20T20:58:57.025" v="2484" actId="13926"/>
          <ac:spMkLst>
            <pc:docMk/>
            <pc:sldMk cId="3734105267" sldId="279"/>
            <ac:spMk id="3" creationId="{6C193D47-E0BA-027D-57D0-5EEDEDAD45E5}"/>
          </ac:spMkLst>
        </pc:spChg>
      </pc:sldChg>
      <pc:sldChg chg="modSp add mod">
        <pc:chgData name="OTÁVIO CARLOS" userId="5827d31124b2a73e" providerId="LiveId" clId="{8020C7BF-EC24-417A-9DED-9E1E0806C6A4}" dt="2024-03-20T20:59:20.760" v="2485" actId="15"/>
        <pc:sldMkLst>
          <pc:docMk/>
          <pc:sldMk cId="384369220" sldId="280"/>
        </pc:sldMkLst>
        <pc:spChg chg="mod">
          <ac:chgData name="OTÁVIO CARLOS" userId="5827d31124b2a73e" providerId="LiveId" clId="{8020C7BF-EC24-417A-9DED-9E1E0806C6A4}" dt="2024-03-20T20:59:20.760" v="2485" actId="15"/>
          <ac:spMkLst>
            <pc:docMk/>
            <pc:sldMk cId="384369220" sldId="280"/>
            <ac:spMk id="3" creationId="{6C193D47-E0BA-027D-57D0-5EEDEDAD45E5}"/>
          </ac:spMkLst>
        </pc:spChg>
      </pc:sldChg>
      <pc:sldChg chg="modSp add mod">
        <pc:chgData name="OTÁVIO CARLOS" userId="5827d31124b2a73e" providerId="LiveId" clId="{8020C7BF-EC24-417A-9DED-9E1E0806C6A4}" dt="2024-03-20T21:15:54.466" v="3516" actId="20577"/>
        <pc:sldMkLst>
          <pc:docMk/>
          <pc:sldMk cId="149513381" sldId="281"/>
        </pc:sldMkLst>
        <pc:spChg chg="mod">
          <ac:chgData name="OTÁVIO CARLOS" userId="5827d31124b2a73e" providerId="LiveId" clId="{8020C7BF-EC24-417A-9DED-9E1E0806C6A4}" dt="2024-03-20T21:12:57.945" v="3492" actId="20577"/>
          <ac:spMkLst>
            <pc:docMk/>
            <pc:sldMk cId="149513381" sldId="281"/>
            <ac:spMk id="2" creationId="{67695D32-FEF7-83EF-703D-129DBE6429D3}"/>
          </ac:spMkLst>
        </pc:spChg>
        <pc:spChg chg="mod">
          <ac:chgData name="OTÁVIO CARLOS" userId="5827d31124b2a73e" providerId="LiveId" clId="{8020C7BF-EC24-417A-9DED-9E1E0806C6A4}" dt="2024-03-20T21:15:54.466" v="3516" actId="20577"/>
          <ac:spMkLst>
            <pc:docMk/>
            <pc:sldMk cId="149513381" sldId="281"/>
            <ac:spMk id="3" creationId="{6C193D47-E0BA-027D-57D0-5EEDEDAD45E5}"/>
          </ac:spMkLst>
        </pc:spChg>
      </pc:sldChg>
      <pc:sldChg chg="modSp add mod">
        <pc:chgData name="OTÁVIO CARLOS" userId="5827d31124b2a73e" providerId="LiveId" clId="{8020C7BF-EC24-417A-9DED-9E1E0806C6A4}" dt="2024-03-20T21:12:48.478" v="3472" actId="5793"/>
        <pc:sldMkLst>
          <pc:docMk/>
          <pc:sldMk cId="2548500468" sldId="282"/>
        </pc:sldMkLst>
        <pc:spChg chg="mod">
          <ac:chgData name="OTÁVIO CARLOS" userId="5827d31124b2a73e" providerId="LiveId" clId="{8020C7BF-EC24-417A-9DED-9E1E0806C6A4}" dt="2024-03-20T21:09:17.635" v="3247" actId="20577"/>
          <ac:spMkLst>
            <pc:docMk/>
            <pc:sldMk cId="2548500468" sldId="282"/>
            <ac:spMk id="2" creationId="{67695D32-FEF7-83EF-703D-129DBE6429D3}"/>
          </ac:spMkLst>
        </pc:spChg>
        <pc:spChg chg="mod">
          <ac:chgData name="OTÁVIO CARLOS" userId="5827d31124b2a73e" providerId="LiveId" clId="{8020C7BF-EC24-417A-9DED-9E1E0806C6A4}" dt="2024-03-20T21:12:48.478" v="3472" actId="5793"/>
          <ac:spMkLst>
            <pc:docMk/>
            <pc:sldMk cId="2548500468" sldId="282"/>
            <ac:spMk id="3" creationId="{6C193D47-E0BA-027D-57D0-5EEDEDAD45E5}"/>
          </ac:spMkLst>
        </pc:spChg>
      </pc:sldChg>
      <pc:sldChg chg="modSp add mod">
        <pc:chgData name="OTÁVIO CARLOS" userId="5827d31124b2a73e" providerId="LiveId" clId="{8020C7BF-EC24-417A-9DED-9E1E0806C6A4}" dt="2024-03-20T21:07:42.424" v="3143" actId="20577"/>
        <pc:sldMkLst>
          <pc:docMk/>
          <pc:sldMk cId="3950968411" sldId="283"/>
        </pc:sldMkLst>
        <pc:spChg chg="mod">
          <ac:chgData name="OTÁVIO CARLOS" userId="5827d31124b2a73e" providerId="LiveId" clId="{8020C7BF-EC24-417A-9DED-9E1E0806C6A4}" dt="2024-03-20T21:07:42.424" v="3143" actId="20577"/>
          <ac:spMkLst>
            <pc:docMk/>
            <pc:sldMk cId="3950968411" sldId="283"/>
            <ac:spMk id="3" creationId="{6C193D47-E0BA-027D-57D0-5EEDEDAD45E5}"/>
          </ac:spMkLst>
        </pc:spChg>
      </pc:sldChg>
      <pc:sldChg chg="add del">
        <pc:chgData name="OTÁVIO CARLOS" userId="5827d31124b2a73e" providerId="LiveId" clId="{8020C7BF-EC24-417A-9DED-9E1E0806C6A4}" dt="2024-03-20T21:19:49.700" v="3690" actId="47"/>
        <pc:sldMkLst>
          <pc:docMk/>
          <pc:sldMk cId="3756661831" sldId="284"/>
        </pc:sldMkLst>
      </pc:sldChg>
      <pc:sldChg chg="modSp add mod">
        <pc:chgData name="OTÁVIO CARLOS" userId="5827d31124b2a73e" providerId="LiveId" clId="{8020C7BF-EC24-417A-9DED-9E1E0806C6A4}" dt="2024-03-20T21:16:54.894" v="3562" actId="6549"/>
        <pc:sldMkLst>
          <pc:docMk/>
          <pc:sldMk cId="1407149169" sldId="285"/>
        </pc:sldMkLst>
        <pc:spChg chg="mod">
          <ac:chgData name="OTÁVIO CARLOS" userId="5827d31124b2a73e" providerId="LiveId" clId="{8020C7BF-EC24-417A-9DED-9E1E0806C6A4}" dt="2024-03-20T21:16:54.894" v="3562" actId="6549"/>
          <ac:spMkLst>
            <pc:docMk/>
            <pc:sldMk cId="1407149169" sldId="285"/>
            <ac:spMk id="2" creationId="{67695D32-FEF7-83EF-703D-129DBE6429D3}"/>
          </ac:spMkLst>
        </pc:spChg>
        <pc:spChg chg="mod">
          <ac:chgData name="OTÁVIO CARLOS" userId="5827d31124b2a73e" providerId="LiveId" clId="{8020C7BF-EC24-417A-9DED-9E1E0806C6A4}" dt="2024-03-20T21:16:48.638" v="3561" actId="20577"/>
          <ac:spMkLst>
            <pc:docMk/>
            <pc:sldMk cId="1407149169" sldId="285"/>
            <ac:spMk id="3" creationId="{6C193D47-E0BA-027D-57D0-5EEDEDAD45E5}"/>
          </ac:spMkLst>
        </pc:spChg>
      </pc:sldChg>
      <pc:sldChg chg="modSp add mod">
        <pc:chgData name="OTÁVIO CARLOS" userId="5827d31124b2a73e" providerId="LiveId" clId="{8020C7BF-EC24-417A-9DED-9E1E0806C6A4}" dt="2024-03-20T21:17:50.165" v="3576" actId="20577"/>
        <pc:sldMkLst>
          <pc:docMk/>
          <pc:sldMk cId="3027489156" sldId="286"/>
        </pc:sldMkLst>
        <pc:spChg chg="mod">
          <ac:chgData name="OTÁVIO CARLOS" userId="5827d31124b2a73e" providerId="LiveId" clId="{8020C7BF-EC24-417A-9DED-9E1E0806C6A4}" dt="2024-03-20T21:17:50.165" v="3576" actId="20577"/>
          <ac:spMkLst>
            <pc:docMk/>
            <pc:sldMk cId="3027489156" sldId="286"/>
            <ac:spMk id="2" creationId="{67695D32-FEF7-83EF-703D-129DBE6429D3}"/>
          </ac:spMkLst>
        </pc:spChg>
        <pc:spChg chg="mod">
          <ac:chgData name="OTÁVIO CARLOS" userId="5827d31124b2a73e" providerId="LiveId" clId="{8020C7BF-EC24-417A-9DED-9E1E0806C6A4}" dt="2024-03-20T21:17:43.667" v="3570" actId="123"/>
          <ac:spMkLst>
            <pc:docMk/>
            <pc:sldMk cId="3027489156" sldId="286"/>
            <ac:spMk id="3" creationId="{6C193D47-E0BA-027D-57D0-5EEDEDAD45E5}"/>
          </ac:spMkLst>
        </pc:spChg>
      </pc:sldChg>
      <pc:sldChg chg="modSp add mod">
        <pc:chgData name="OTÁVIO CARLOS" userId="5827d31124b2a73e" providerId="LiveId" clId="{8020C7BF-EC24-417A-9DED-9E1E0806C6A4}" dt="2024-03-20T21:18:58.560" v="3689" actId="20577"/>
        <pc:sldMkLst>
          <pc:docMk/>
          <pc:sldMk cId="203273091" sldId="287"/>
        </pc:sldMkLst>
        <pc:spChg chg="mod">
          <ac:chgData name="OTÁVIO CARLOS" userId="5827d31124b2a73e" providerId="LiveId" clId="{8020C7BF-EC24-417A-9DED-9E1E0806C6A4}" dt="2024-03-20T21:18:07.195" v="3582" actId="20577"/>
          <ac:spMkLst>
            <pc:docMk/>
            <pc:sldMk cId="203273091" sldId="287"/>
            <ac:spMk id="2" creationId="{67695D32-FEF7-83EF-703D-129DBE6429D3}"/>
          </ac:spMkLst>
        </pc:spChg>
        <pc:spChg chg="mod">
          <ac:chgData name="OTÁVIO CARLOS" userId="5827d31124b2a73e" providerId="LiveId" clId="{8020C7BF-EC24-417A-9DED-9E1E0806C6A4}" dt="2024-03-20T21:18:58.560" v="3689" actId="20577"/>
          <ac:spMkLst>
            <pc:docMk/>
            <pc:sldMk cId="203273091" sldId="287"/>
            <ac:spMk id="3" creationId="{6C193D47-E0BA-027D-57D0-5EEDEDAD45E5}"/>
          </ac:spMkLst>
        </pc:spChg>
      </pc:sldChg>
      <pc:sldChg chg="modSp add del mod delCm">
        <pc:chgData name="OTÁVIO CARLOS" userId="5827d31124b2a73e" providerId="LiveId" clId="{8020C7BF-EC24-417A-9DED-9E1E0806C6A4}" dt="2024-03-20T23:44:12.758" v="4394" actId="47"/>
        <pc:sldMkLst>
          <pc:docMk/>
          <pc:sldMk cId="4024014430" sldId="288"/>
        </pc:sldMkLst>
        <pc:spChg chg="mod">
          <ac:chgData name="OTÁVIO CARLOS" userId="5827d31124b2a73e" providerId="LiveId" clId="{8020C7BF-EC24-417A-9DED-9E1E0806C6A4}" dt="2024-03-20T23:43:34.569" v="4385" actId="1076"/>
          <ac:spMkLst>
            <pc:docMk/>
            <pc:sldMk cId="4024014430" sldId="288"/>
            <ac:spMk id="2" creationId="{1AAC60F2-4684-F220-4246-C06F55CB1F20}"/>
          </ac:spMkLst>
        </pc:spChg>
        <pc:spChg chg="mod">
          <ac:chgData name="OTÁVIO CARLOS" userId="5827d31124b2a73e" providerId="LiveId" clId="{8020C7BF-EC24-417A-9DED-9E1E0806C6A4}" dt="2024-03-20T23:43:34.569" v="4385" actId="1076"/>
          <ac:spMkLst>
            <pc:docMk/>
            <pc:sldMk cId="4024014430" sldId="288"/>
            <ac:spMk id="3" creationId="{59E361D2-65C3-6EC0-0148-5164F51DBD84}"/>
          </ac:spMkLst>
        </pc:spChg>
        <pc:spChg chg="mod">
          <ac:chgData name="OTÁVIO CARLOS" userId="5827d31124b2a73e" providerId="LiveId" clId="{8020C7BF-EC24-417A-9DED-9E1E0806C6A4}" dt="2024-03-20T23:43:34.569" v="4385" actId="1076"/>
          <ac:spMkLst>
            <pc:docMk/>
            <pc:sldMk cId="4024014430" sldId="288"/>
            <ac:spMk id="5" creationId="{25E12B70-D998-B910-A452-159994154B04}"/>
          </ac:spMkLst>
        </pc:spChg>
        <pc:extLst>
          <p:ext xmlns:p="http://schemas.openxmlformats.org/presentationml/2006/main" uri="{D6D511B9-2390-475A-947B-AFAB55BFBCF1}">
            <pc226:cmChg xmlns:pc226="http://schemas.microsoft.com/office/powerpoint/2022/06/main/command" chg="del">
              <pc226:chgData name="OTÁVIO CARLOS" userId="5827d31124b2a73e" providerId="LiveId" clId="{8020C7BF-EC24-417A-9DED-9E1E0806C6A4}" dt="2024-03-20T23:43:16.171" v="4380"/>
              <pc2:cmMkLst xmlns:pc2="http://schemas.microsoft.com/office/powerpoint/2019/9/main/command">
                <pc:docMk/>
                <pc:sldMk cId="4024014430" sldId="288"/>
                <pc2:cmMk id="{B7331582-C337-47C0-B354-A75AFDCB4509}"/>
              </pc2:cmMkLst>
            </pc226:cmChg>
          </p:ext>
        </pc:extLst>
      </pc:sldChg>
      <pc:sldChg chg="addSp modSp add mod">
        <pc:chgData name="OTÁVIO CARLOS" userId="5827d31124b2a73e" providerId="LiveId" clId="{8020C7BF-EC24-417A-9DED-9E1E0806C6A4}" dt="2024-03-21T01:32:08.493" v="4630" actId="14100"/>
        <pc:sldMkLst>
          <pc:docMk/>
          <pc:sldMk cId="3094955312" sldId="289"/>
        </pc:sldMkLst>
        <pc:spChg chg="mod">
          <ac:chgData name="OTÁVIO CARLOS" userId="5827d31124b2a73e" providerId="LiveId" clId="{8020C7BF-EC24-417A-9DED-9E1E0806C6A4}" dt="2024-03-21T01:28:44.363" v="4608" actId="20577"/>
          <ac:spMkLst>
            <pc:docMk/>
            <pc:sldMk cId="3094955312" sldId="289"/>
            <ac:spMk id="2" creationId="{67695D32-FEF7-83EF-703D-129DBE6429D3}"/>
          </ac:spMkLst>
        </pc:spChg>
        <pc:spChg chg="mod">
          <ac:chgData name="OTÁVIO CARLOS" userId="5827d31124b2a73e" providerId="LiveId" clId="{8020C7BF-EC24-417A-9DED-9E1E0806C6A4}" dt="2024-03-21T01:32:08.493" v="4630" actId="14100"/>
          <ac:spMkLst>
            <pc:docMk/>
            <pc:sldMk cId="3094955312" sldId="289"/>
            <ac:spMk id="3" creationId="{6C193D47-E0BA-027D-57D0-5EEDEDAD45E5}"/>
          </ac:spMkLst>
        </pc:spChg>
        <pc:spChg chg="add">
          <ac:chgData name="OTÁVIO CARLOS" userId="5827d31124b2a73e" providerId="LiveId" clId="{8020C7BF-EC24-417A-9DED-9E1E0806C6A4}" dt="2024-03-21T01:27:49.245" v="4584"/>
          <ac:spMkLst>
            <pc:docMk/>
            <pc:sldMk cId="3094955312" sldId="289"/>
            <ac:spMk id="4" creationId="{C675F164-8D2A-2549-E948-5682CD820D7D}"/>
          </ac:spMkLst>
        </pc:spChg>
        <pc:spChg chg="add">
          <ac:chgData name="OTÁVIO CARLOS" userId="5827d31124b2a73e" providerId="LiveId" clId="{8020C7BF-EC24-417A-9DED-9E1E0806C6A4}" dt="2024-03-21T01:28:02.435" v="4586"/>
          <ac:spMkLst>
            <pc:docMk/>
            <pc:sldMk cId="3094955312" sldId="289"/>
            <ac:spMk id="5" creationId="{D063D186-E2CF-17F5-754F-A90185F5DBC6}"/>
          </ac:spMkLst>
        </pc:spChg>
      </pc:sldChg>
      <pc:sldChg chg="add del">
        <pc:chgData name="OTÁVIO CARLOS" userId="5827d31124b2a73e" providerId="LiveId" clId="{8020C7BF-EC24-417A-9DED-9E1E0806C6A4}" dt="2024-03-21T01:35:34.045" v="4692" actId="47"/>
        <pc:sldMkLst>
          <pc:docMk/>
          <pc:sldMk cId="2473915687" sldId="290"/>
        </pc:sldMkLst>
      </pc:sldChg>
      <pc:sldChg chg="modSp add mod modAnim">
        <pc:chgData name="OTÁVIO CARLOS" userId="5827d31124b2a73e" providerId="LiveId" clId="{8020C7BF-EC24-417A-9DED-9E1E0806C6A4}" dt="2024-03-21T01:11:23.673" v="4439"/>
        <pc:sldMkLst>
          <pc:docMk/>
          <pc:sldMk cId="4121422727" sldId="291"/>
        </pc:sldMkLst>
        <pc:spChg chg="mod">
          <ac:chgData name="OTÁVIO CARLOS" userId="5827d31124b2a73e" providerId="LiveId" clId="{8020C7BF-EC24-417A-9DED-9E1E0806C6A4}" dt="2024-03-21T01:00:52.222" v="4426" actId="20577"/>
          <ac:spMkLst>
            <pc:docMk/>
            <pc:sldMk cId="4121422727" sldId="291"/>
            <ac:spMk id="2" creationId="{67695D32-FEF7-83EF-703D-129DBE6429D3}"/>
          </ac:spMkLst>
        </pc:spChg>
        <pc:spChg chg="mod">
          <ac:chgData name="OTÁVIO CARLOS" userId="5827d31124b2a73e" providerId="LiveId" clId="{8020C7BF-EC24-417A-9DED-9E1E0806C6A4}" dt="2024-03-21T01:11:16.052" v="4437" actId="12"/>
          <ac:spMkLst>
            <pc:docMk/>
            <pc:sldMk cId="4121422727" sldId="291"/>
            <ac:spMk id="3" creationId="{6C193D47-E0BA-027D-57D0-5EEDEDAD45E5}"/>
          </ac:spMkLst>
        </pc:spChg>
      </pc:sldChg>
      <pc:sldChg chg="modSp add mod">
        <pc:chgData name="OTÁVIO CARLOS" userId="5827d31124b2a73e" providerId="LiveId" clId="{8020C7BF-EC24-417A-9DED-9E1E0806C6A4}" dt="2024-03-21T01:11:58.697" v="4447" actId="20577"/>
        <pc:sldMkLst>
          <pc:docMk/>
          <pc:sldMk cId="480379968" sldId="292"/>
        </pc:sldMkLst>
        <pc:spChg chg="mod">
          <ac:chgData name="OTÁVIO CARLOS" userId="5827d31124b2a73e" providerId="LiveId" clId="{8020C7BF-EC24-417A-9DED-9E1E0806C6A4}" dt="2024-03-21T01:11:58.697" v="4447" actId="20577"/>
          <ac:spMkLst>
            <pc:docMk/>
            <pc:sldMk cId="480379968" sldId="292"/>
            <ac:spMk id="3" creationId="{6C193D47-E0BA-027D-57D0-5EEDEDAD45E5}"/>
          </ac:spMkLst>
        </pc:spChg>
      </pc:sldChg>
      <pc:sldChg chg="modSp add modAnim">
        <pc:chgData name="OTÁVIO CARLOS" userId="5827d31124b2a73e" providerId="LiveId" clId="{8020C7BF-EC24-417A-9DED-9E1E0806C6A4}" dt="2024-03-21T01:17:16.939" v="4456" actId="13926"/>
        <pc:sldMkLst>
          <pc:docMk/>
          <pc:sldMk cId="3252206947" sldId="293"/>
        </pc:sldMkLst>
        <pc:spChg chg="mod">
          <ac:chgData name="OTÁVIO CARLOS" userId="5827d31124b2a73e" providerId="LiveId" clId="{8020C7BF-EC24-417A-9DED-9E1E0806C6A4}" dt="2024-03-21T01:17:16.939" v="4456" actId="13926"/>
          <ac:spMkLst>
            <pc:docMk/>
            <pc:sldMk cId="3252206947" sldId="293"/>
            <ac:spMk id="3" creationId="{5ACF65A0-DE45-50A9-99C9-2FBD502C2E04}"/>
          </ac:spMkLst>
        </pc:spChg>
      </pc:sldChg>
      <pc:sldChg chg="modSp add mod">
        <pc:chgData name="OTÁVIO CARLOS" userId="5827d31124b2a73e" providerId="LiveId" clId="{8020C7BF-EC24-417A-9DED-9E1E0806C6A4}" dt="2024-03-21T01:17:36.539" v="4460" actId="20577"/>
        <pc:sldMkLst>
          <pc:docMk/>
          <pc:sldMk cId="2806623924" sldId="294"/>
        </pc:sldMkLst>
        <pc:spChg chg="mod">
          <ac:chgData name="OTÁVIO CARLOS" userId="5827d31124b2a73e" providerId="LiveId" clId="{8020C7BF-EC24-417A-9DED-9E1E0806C6A4}" dt="2024-03-21T01:17:36.539" v="4460" actId="20577"/>
          <ac:spMkLst>
            <pc:docMk/>
            <pc:sldMk cId="2806623924" sldId="294"/>
            <ac:spMk id="3" creationId="{5ACF65A0-DE45-50A9-99C9-2FBD502C2E04}"/>
          </ac:spMkLst>
        </pc:spChg>
      </pc:sldChg>
      <pc:sldChg chg="modSp add mod">
        <pc:chgData name="OTÁVIO CARLOS" userId="5827d31124b2a73e" providerId="LiveId" clId="{8020C7BF-EC24-417A-9DED-9E1E0806C6A4}" dt="2024-03-21T01:18:09.292" v="4462"/>
        <pc:sldMkLst>
          <pc:docMk/>
          <pc:sldMk cId="2118914927" sldId="295"/>
        </pc:sldMkLst>
        <pc:spChg chg="mod">
          <ac:chgData name="OTÁVIO CARLOS" userId="5827d31124b2a73e" providerId="LiveId" clId="{8020C7BF-EC24-417A-9DED-9E1E0806C6A4}" dt="2024-03-21T01:18:09.292" v="4462"/>
          <ac:spMkLst>
            <pc:docMk/>
            <pc:sldMk cId="2118914927" sldId="295"/>
            <ac:spMk id="3" creationId="{5ACF65A0-DE45-50A9-99C9-2FBD502C2E04}"/>
          </ac:spMkLst>
        </pc:spChg>
      </pc:sldChg>
      <pc:sldChg chg="new del">
        <pc:chgData name="OTÁVIO CARLOS" userId="5827d31124b2a73e" providerId="LiveId" clId="{8020C7BF-EC24-417A-9DED-9E1E0806C6A4}" dt="2024-03-21T01:18:18.220" v="4464" actId="47"/>
        <pc:sldMkLst>
          <pc:docMk/>
          <pc:sldMk cId="476128758" sldId="296"/>
        </pc:sldMkLst>
      </pc:sldChg>
      <pc:sldChg chg="addSp delSp modSp add mod">
        <pc:chgData name="OTÁVIO CARLOS" userId="5827d31124b2a73e" providerId="LiveId" clId="{8020C7BF-EC24-417A-9DED-9E1E0806C6A4}" dt="2024-03-21T01:19:50.869" v="4491" actId="1076"/>
        <pc:sldMkLst>
          <pc:docMk/>
          <pc:sldMk cId="2813948310" sldId="296"/>
        </pc:sldMkLst>
        <pc:spChg chg="del mod">
          <ac:chgData name="OTÁVIO CARLOS" userId="5827d31124b2a73e" providerId="LiveId" clId="{8020C7BF-EC24-417A-9DED-9E1E0806C6A4}" dt="2024-03-21T01:19:06.408" v="4487" actId="478"/>
          <ac:spMkLst>
            <pc:docMk/>
            <pc:sldMk cId="2813948310" sldId="296"/>
            <ac:spMk id="3" creationId="{5ACF65A0-DE45-50A9-99C9-2FBD502C2E04}"/>
          </ac:spMkLst>
        </pc:spChg>
        <pc:spChg chg="add mod">
          <ac:chgData name="OTÁVIO CARLOS" userId="5827d31124b2a73e" providerId="LiveId" clId="{8020C7BF-EC24-417A-9DED-9E1E0806C6A4}" dt="2024-03-21T01:19:03.846" v="4486" actId="1076"/>
          <ac:spMkLst>
            <pc:docMk/>
            <pc:sldMk cId="2813948310" sldId="296"/>
            <ac:spMk id="4" creationId="{2CB61588-755D-4263-1B72-602B5A5DF30A}"/>
          </ac:spMkLst>
        </pc:spChg>
        <pc:picChg chg="add mod modCrop">
          <ac:chgData name="OTÁVIO CARLOS" userId="5827d31124b2a73e" providerId="LiveId" clId="{8020C7BF-EC24-417A-9DED-9E1E0806C6A4}" dt="2024-03-21T01:19:50.869" v="4491" actId="1076"/>
          <ac:picMkLst>
            <pc:docMk/>
            <pc:sldMk cId="2813948310" sldId="296"/>
            <ac:picMk id="6" creationId="{79C8E508-81C1-0A63-1FA5-A51647783261}"/>
          </ac:picMkLst>
        </pc:picChg>
      </pc:sldChg>
      <pc:sldChg chg="add">
        <pc:chgData name="OTÁVIO CARLOS" userId="5827d31124b2a73e" providerId="LiveId" clId="{8020C7BF-EC24-417A-9DED-9E1E0806C6A4}" dt="2024-03-21T01:29:00.243" v="4609" actId="2890"/>
        <pc:sldMkLst>
          <pc:docMk/>
          <pc:sldMk cId="2115987861" sldId="297"/>
        </pc:sldMkLst>
      </pc:sldChg>
      <pc:sldChg chg="addSp delSp modSp add mod delAnim">
        <pc:chgData name="OTÁVIO CARLOS" userId="5827d31124b2a73e" providerId="LiveId" clId="{8020C7BF-EC24-417A-9DED-9E1E0806C6A4}" dt="2024-03-22T16:40:17.941" v="4721" actId="962"/>
        <pc:sldMkLst>
          <pc:docMk/>
          <pc:sldMk cId="4161618952" sldId="298"/>
        </pc:sldMkLst>
        <pc:spChg chg="mod">
          <ac:chgData name="OTÁVIO CARLOS" userId="5827d31124b2a73e" providerId="LiveId" clId="{8020C7BF-EC24-417A-9DED-9E1E0806C6A4}" dt="2024-03-22T16:39:04.635" v="4716" actId="122"/>
          <ac:spMkLst>
            <pc:docMk/>
            <pc:sldMk cId="4161618952" sldId="298"/>
            <ac:spMk id="2" creationId="{67695D32-FEF7-83EF-703D-129DBE6429D3}"/>
          </ac:spMkLst>
        </pc:spChg>
        <pc:spChg chg="del">
          <ac:chgData name="OTÁVIO CARLOS" userId="5827d31124b2a73e" providerId="LiveId" clId="{8020C7BF-EC24-417A-9DED-9E1E0806C6A4}" dt="2024-03-22T16:38:50.314" v="4694" actId="478"/>
          <ac:spMkLst>
            <pc:docMk/>
            <pc:sldMk cId="4161618952" sldId="298"/>
            <ac:spMk id="3" creationId="{6C193D47-E0BA-027D-57D0-5EEDEDAD45E5}"/>
          </ac:spMkLst>
        </pc:spChg>
        <pc:spChg chg="add del mod">
          <ac:chgData name="OTÁVIO CARLOS" userId="5827d31124b2a73e" providerId="LiveId" clId="{8020C7BF-EC24-417A-9DED-9E1E0806C6A4}" dt="2024-03-22T16:38:52.065" v="4695" actId="478"/>
          <ac:spMkLst>
            <pc:docMk/>
            <pc:sldMk cId="4161618952" sldId="298"/>
            <ac:spMk id="5" creationId="{2969608C-F0E7-8452-32E0-82D7A96FCA72}"/>
          </ac:spMkLst>
        </pc:spChg>
        <pc:picChg chg="add mod">
          <ac:chgData name="OTÁVIO CARLOS" userId="5827d31124b2a73e" providerId="LiveId" clId="{8020C7BF-EC24-417A-9DED-9E1E0806C6A4}" dt="2024-03-22T16:40:17.941" v="4721" actId="962"/>
          <ac:picMkLst>
            <pc:docMk/>
            <pc:sldMk cId="4161618952" sldId="298"/>
            <ac:picMk id="7" creationId="{BFB4A825-1CC5-84E9-0623-18ACD0133429}"/>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300651-B1FF-490E-B7AD-8832AD879367}"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pt-BR"/>
        </a:p>
      </dgm:t>
    </dgm:pt>
    <dgm:pt modelId="{46604E14-057F-4E01-BD9B-292E64312F93}">
      <dgm:prSet phldrT="[Texto]"/>
      <dgm:spPr/>
      <dgm:t>
        <a:bodyPr/>
        <a:lstStyle/>
        <a:p>
          <a:r>
            <a:rPr lang="pt-BR" dirty="0"/>
            <a:t>Termo de Fomento</a:t>
          </a:r>
        </a:p>
      </dgm:t>
    </dgm:pt>
    <dgm:pt modelId="{EC6D7B0F-FA21-4D8B-8B30-E18753F4CCC5}" type="parTrans" cxnId="{4AE4521E-F728-4721-914E-52F3565A6B77}">
      <dgm:prSet/>
      <dgm:spPr/>
      <dgm:t>
        <a:bodyPr/>
        <a:lstStyle/>
        <a:p>
          <a:endParaRPr lang="pt-BR"/>
        </a:p>
      </dgm:t>
    </dgm:pt>
    <dgm:pt modelId="{0649B31E-80BA-45FA-8CDF-D6FB1A908EF4}" type="sibTrans" cxnId="{4AE4521E-F728-4721-914E-52F3565A6B77}">
      <dgm:prSet/>
      <dgm:spPr/>
      <dgm:t>
        <a:bodyPr/>
        <a:lstStyle/>
        <a:p>
          <a:endParaRPr lang="pt-BR"/>
        </a:p>
      </dgm:t>
    </dgm:pt>
    <dgm:pt modelId="{7CBC0215-F383-4538-9DFA-FCF78C13E8D9}">
      <dgm:prSet phldrT="[Texto]"/>
      <dgm:spPr/>
      <dgm:t>
        <a:bodyPr/>
        <a:lstStyle/>
        <a:p>
          <a:r>
            <a:rPr lang="pt-BR" dirty="0"/>
            <a:t>Termo de Colaboração</a:t>
          </a:r>
        </a:p>
      </dgm:t>
    </dgm:pt>
    <dgm:pt modelId="{1F4CBAA8-FDEC-45B2-966D-8B24CE12F326}" type="parTrans" cxnId="{B20CBBE2-E2F5-46F0-9FEC-BFE4A6E7AFFC}">
      <dgm:prSet/>
      <dgm:spPr/>
      <dgm:t>
        <a:bodyPr/>
        <a:lstStyle/>
        <a:p>
          <a:endParaRPr lang="pt-BR"/>
        </a:p>
      </dgm:t>
    </dgm:pt>
    <dgm:pt modelId="{51097DE4-8B96-44F6-A0A4-5E1468438479}" type="sibTrans" cxnId="{B20CBBE2-E2F5-46F0-9FEC-BFE4A6E7AFFC}">
      <dgm:prSet/>
      <dgm:spPr/>
      <dgm:t>
        <a:bodyPr/>
        <a:lstStyle/>
        <a:p>
          <a:endParaRPr lang="pt-BR"/>
        </a:p>
      </dgm:t>
    </dgm:pt>
    <dgm:pt modelId="{7139B666-3C86-4656-8C09-07FD8C86B2D0}">
      <dgm:prSet phldrT="[Texto]"/>
      <dgm:spPr/>
      <dgm:t>
        <a:bodyPr/>
        <a:lstStyle/>
        <a:p>
          <a:r>
            <a:rPr lang="pt-BR" dirty="0"/>
            <a:t>Acordo de Cooperação</a:t>
          </a:r>
        </a:p>
      </dgm:t>
    </dgm:pt>
    <dgm:pt modelId="{7A6A899C-9B3C-4617-8FB7-E39E3BA57036}" type="parTrans" cxnId="{510FF2F9-F742-464C-915D-F419C7E82B54}">
      <dgm:prSet/>
      <dgm:spPr/>
      <dgm:t>
        <a:bodyPr/>
        <a:lstStyle/>
        <a:p>
          <a:endParaRPr lang="pt-BR"/>
        </a:p>
      </dgm:t>
    </dgm:pt>
    <dgm:pt modelId="{058C38DA-3473-4183-82E1-40348ABC1D95}" type="sibTrans" cxnId="{510FF2F9-F742-464C-915D-F419C7E82B54}">
      <dgm:prSet/>
      <dgm:spPr/>
      <dgm:t>
        <a:bodyPr/>
        <a:lstStyle/>
        <a:p>
          <a:endParaRPr lang="pt-BR"/>
        </a:p>
      </dgm:t>
    </dgm:pt>
    <dgm:pt modelId="{5F6BE012-D360-4940-BB94-A4DE652469D6}" type="pres">
      <dgm:prSet presAssocID="{EF300651-B1FF-490E-B7AD-8832AD879367}" presName="diagram" presStyleCnt="0">
        <dgm:presLayoutVars>
          <dgm:dir/>
          <dgm:resizeHandles val="exact"/>
        </dgm:presLayoutVars>
      </dgm:prSet>
      <dgm:spPr/>
    </dgm:pt>
    <dgm:pt modelId="{10EA97D3-4217-4822-BB16-723C2366CEAA}" type="pres">
      <dgm:prSet presAssocID="{46604E14-057F-4E01-BD9B-292E64312F93}" presName="node" presStyleLbl="node1" presStyleIdx="0" presStyleCnt="3" custLinFactX="10000" custLinFactNeighborX="100000" custLinFactNeighborY="-1659">
        <dgm:presLayoutVars>
          <dgm:bulletEnabled val="1"/>
        </dgm:presLayoutVars>
      </dgm:prSet>
      <dgm:spPr/>
    </dgm:pt>
    <dgm:pt modelId="{9762F356-040C-4DD4-BB2A-32772D90E67E}" type="pres">
      <dgm:prSet presAssocID="{0649B31E-80BA-45FA-8CDF-D6FB1A908EF4}" presName="sibTrans" presStyleCnt="0"/>
      <dgm:spPr/>
    </dgm:pt>
    <dgm:pt modelId="{CE2676F0-821D-4976-9053-D87617679DFF}" type="pres">
      <dgm:prSet presAssocID="{7CBC0215-F383-4538-9DFA-FCF78C13E8D9}" presName="node" presStyleLbl="node1" presStyleIdx="1" presStyleCnt="3" custLinFactX="-10000" custLinFactNeighborX="-100000" custLinFactNeighborY="-1500">
        <dgm:presLayoutVars>
          <dgm:bulletEnabled val="1"/>
        </dgm:presLayoutVars>
      </dgm:prSet>
      <dgm:spPr/>
    </dgm:pt>
    <dgm:pt modelId="{16C65A44-E1D5-407A-8335-084507ED9174}" type="pres">
      <dgm:prSet presAssocID="{51097DE4-8B96-44F6-A0A4-5E1468438479}" presName="sibTrans" presStyleCnt="0"/>
      <dgm:spPr/>
    </dgm:pt>
    <dgm:pt modelId="{B742D685-8DD6-4A1B-9032-9AFE5E5B13BF}" type="pres">
      <dgm:prSet presAssocID="{7139B666-3C86-4656-8C09-07FD8C86B2D0}" presName="node" presStyleLbl="node1" presStyleIdx="2" presStyleCnt="3" custLinFactNeighborY="-2537">
        <dgm:presLayoutVars>
          <dgm:bulletEnabled val="1"/>
        </dgm:presLayoutVars>
      </dgm:prSet>
      <dgm:spPr/>
    </dgm:pt>
  </dgm:ptLst>
  <dgm:cxnLst>
    <dgm:cxn modelId="{4AE4521E-F728-4721-914E-52F3565A6B77}" srcId="{EF300651-B1FF-490E-B7AD-8832AD879367}" destId="{46604E14-057F-4E01-BD9B-292E64312F93}" srcOrd="0" destOrd="0" parTransId="{EC6D7B0F-FA21-4D8B-8B30-E18753F4CCC5}" sibTransId="{0649B31E-80BA-45FA-8CDF-D6FB1A908EF4}"/>
    <dgm:cxn modelId="{D9ADB522-06A5-4900-A2A0-53ABDAECBE0A}" type="presOf" srcId="{46604E14-057F-4E01-BD9B-292E64312F93}" destId="{10EA97D3-4217-4822-BB16-723C2366CEAA}" srcOrd="0" destOrd="0" presId="urn:microsoft.com/office/officeart/2005/8/layout/default"/>
    <dgm:cxn modelId="{8DFF1A2D-DB95-4230-AA24-A1974C0B512A}" type="presOf" srcId="{7139B666-3C86-4656-8C09-07FD8C86B2D0}" destId="{B742D685-8DD6-4A1B-9032-9AFE5E5B13BF}" srcOrd="0" destOrd="0" presId="urn:microsoft.com/office/officeart/2005/8/layout/default"/>
    <dgm:cxn modelId="{974AC532-01A0-4EF8-A5C6-508EE96FE527}" type="presOf" srcId="{EF300651-B1FF-490E-B7AD-8832AD879367}" destId="{5F6BE012-D360-4940-BB94-A4DE652469D6}" srcOrd="0" destOrd="0" presId="urn:microsoft.com/office/officeart/2005/8/layout/default"/>
    <dgm:cxn modelId="{B20CBBE2-E2F5-46F0-9FEC-BFE4A6E7AFFC}" srcId="{EF300651-B1FF-490E-B7AD-8832AD879367}" destId="{7CBC0215-F383-4538-9DFA-FCF78C13E8D9}" srcOrd="1" destOrd="0" parTransId="{1F4CBAA8-FDEC-45B2-966D-8B24CE12F326}" sibTransId="{51097DE4-8B96-44F6-A0A4-5E1468438479}"/>
    <dgm:cxn modelId="{7DACADF3-AF58-4010-8BB4-725863075F3D}" type="presOf" srcId="{7CBC0215-F383-4538-9DFA-FCF78C13E8D9}" destId="{CE2676F0-821D-4976-9053-D87617679DFF}" srcOrd="0" destOrd="0" presId="urn:microsoft.com/office/officeart/2005/8/layout/default"/>
    <dgm:cxn modelId="{510FF2F9-F742-464C-915D-F419C7E82B54}" srcId="{EF300651-B1FF-490E-B7AD-8832AD879367}" destId="{7139B666-3C86-4656-8C09-07FD8C86B2D0}" srcOrd="2" destOrd="0" parTransId="{7A6A899C-9B3C-4617-8FB7-E39E3BA57036}" sibTransId="{058C38DA-3473-4183-82E1-40348ABC1D95}"/>
    <dgm:cxn modelId="{213BD903-4845-4384-AB81-215DBD9CD3BA}" type="presParOf" srcId="{5F6BE012-D360-4940-BB94-A4DE652469D6}" destId="{10EA97D3-4217-4822-BB16-723C2366CEAA}" srcOrd="0" destOrd="0" presId="urn:microsoft.com/office/officeart/2005/8/layout/default"/>
    <dgm:cxn modelId="{C7D59B2E-8BF1-490F-BFC8-79341DD4C77B}" type="presParOf" srcId="{5F6BE012-D360-4940-BB94-A4DE652469D6}" destId="{9762F356-040C-4DD4-BB2A-32772D90E67E}" srcOrd="1" destOrd="0" presId="urn:microsoft.com/office/officeart/2005/8/layout/default"/>
    <dgm:cxn modelId="{03C5B475-DBC6-48CB-B707-E00B86F1EDC0}" type="presParOf" srcId="{5F6BE012-D360-4940-BB94-A4DE652469D6}" destId="{CE2676F0-821D-4976-9053-D87617679DFF}" srcOrd="2" destOrd="0" presId="urn:microsoft.com/office/officeart/2005/8/layout/default"/>
    <dgm:cxn modelId="{D87CF441-0540-4712-86A6-C8B7D2039614}" type="presParOf" srcId="{5F6BE012-D360-4940-BB94-A4DE652469D6}" destId="{16C65A44-E1D5-407A-8335-084507ED9174}" srcOrd="3" destOrd="0" presId="urn:microsoft.com/office/officeart/2005/8/layout/default"/>
    <dgm:cxn modelId="{BAB707DD-D341-4B11-9576-0C519B7C8AE5}" type="presParOf" srcId="{5F6BE012-D360-4940-BB94-A4DE652469D6}" destId="{B742D685-8DD6-4A1B-9032-9AFE5E5B13BF}"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845A9D-118F-4EA3-B26B-B0EF5AD42C3A}" type="doc">
      <dgm:prSet loTypeId="urn:microsoft.com/office/officeart/2005/8/layout/process1" loCatId="process" qsTypeId="urn:microsoft.com/office/officeart/2005/8/quickstyle/simple1" qsCatId="simple" csTypeId="urn:microsoft.com/office/officeart/2005/8/colors/colorful4" csCatId="colorful" phldr="1"/>
      <dgm:spPr/>
    </dgm:pt>
    <dgm:pt modelId="{300F6033-6B26-49A1-A912-C32DB81D510E}">
      <dgm:prSet phldrT="[Texto]"/>
      <dgm:spPr/>
      <dgm:t>
        <a:bodyPr/>
        <a:lstStyle/>
        <a:p>
          <a:r>
            <a:rPr lang="pt-BR" dirty="0"/>
            <a:t>ADM PÚBLICA</a:t>
          </a:r>
        </a:p>
      </dgm:t>
    </dgm:pt>
    <dgm:pt modelId="{6BDFDB20-16F7-4610-A3A3-FDD8006B56B3}" type="parTrans" cxnId="{2EF197FE-2CE0-43F6-8E34-977480C4071A}">
      <dgm:prSet/>
      <dgm:spPr/>
      <dgm:t>
        <a:bodyPr/>
        <a:lstStyle/>
        <a:p>
          <a:endParaRPr lang="pt-BR"/>
        </a:p>
      </dgm:t>
    </dgm:pt>
    <dgm:pt modelId="{6135E6A4-6422-4A9C-9F24-A51706D4BF09}" type="sibTrans" cxnId="{2EF197FE-2CE0-43F6-8E34-977480C4071A}">
      <dgm:prSet/>
      <dgm:spPr/>
      <dgm:t>
        <a:bodyPr/>
        <a:lstStyle/>
        <a:p>
          <a:endParaRPr lang="pt-BR"/>
        </a:p>
      </dgm:t>
    </dgm:pt>
    <dgm:pt modelId="{3F1ABDBF-AEB0-4362-9974-C2CBACB12BCC}">
      <dgm:prSet phldrT="[Texto]"/>
      <dgm:spPr/>
      <dgm:t>
        <a:bodyPr/>
        <a:lstStyle/>
        <a:p>
          <a:r>
            <a:rPr lang="pt-BR" dirty="0"/>
            <a:t>OSC</a:t>
          </a:r>
        </a:p>
      </dgm:t>
    </dgm:pt>
    <dgm:pt modelId="{B591EF41-106C-4A01-9DA0-D9B05EACF708}" type="parTrans" cxnId="{FCBB61AC-88A3-4C76-AD9B-F44E1DA0AAD8}">
      <dgm:prSet/>
      <dgm:spPr/>
      <dgm:t>
        <a:bodyPr/>
        <a:lstStyle/>
        <a:p>
          <a:endParaRPr lang="pt-BR"/>
        </a:p>
      </dgm:t>
    </dgm:pt>
    <dgm:pt modelId="{100411B5-CF79-42E9-9E75-C433A0DFB189}" type="sibTrans" cxnId="{FCBB61AC-88A3-4C76-AD9B-F44E1DA0AAD8}">
      <dgm:prSet/>
      <dgm:spPr/>
      <dgm:t>
        <a:bodyPr/>
        <a:lstStyle/>
        <a:p>
          <a:endParaRPr lang="pt-BR"/>
        </a:p>
      </dgm:t>
    </dgm:pt>
    <dgm:pt modelId="{68DD7C08-5127-4C07-B494-6C46CE20AC51}" type="pres">
      <dgm:prSet presAssocID="{0D845A9D-118F-4EA3-B26B-B0EF5AD42C3A}" presName="Name0" presStyleCnt="0">
        <dgm:presLayoutVars>
          <dgm:dir/>
          <dgm:resizeHandles val="exact"/>
        </dgm:presLayoutVars>
      </dgm:prSet>
      <dgm:spPr/>
    </dgm:pt>
    <dgm:pt modelId="{0FB9ADF9-C20F-4401-971C-34BE6843683F}" type="pres">
      <dgm:prSet presAssocID="{300F6033-6B26-49A1-A912-C32DB81D510E}" presName="node" presStyleLbl="node1" presStyleIdx="0" presStyleCnt="2">
        <dgm:presLayoutVars>
          <dgm:bulletEnabled val="1"/>
        </dgm:presLayoutVars>
      </dgm:prSet>
      <dgm:spPr/>
    </dgm:pt>
    <dgm:pt modelId="{C9E3187B-4A15-44E4-A82A-FDF88969E661}" type="pres">
      <dgm:prSet presAssocID="{6135E6A4-6422-4A9C-9F24-A51706D4BF09}" presName="sibTrans" presStyleLbl="sibTrans2D1" presStyleIdx="0" presStyleCnt="1"/>
      <dgm:spPr/>
    </dgm:pt>
    <dgm:pt modelId="{7A2E9324-86E5-4B91-812E-C2735DF8C793}" type="pres">
      <dgm:prSet presAssocID="{6135E6A4-6422-4A9C-9F24-A51706D4BF09}" presName="connectorText" presStyleLbl="sibTrans2D1" presStyleIdx="0" presStyleCnt="1"/>
      <dgm:spPr/>
    </dgm:pt>
    <dgm:pt modelId="{D83CF720-9F90-451D-B0C3-315985924B76}" type="pres">
      <dgm:prSet presAssocID="{3F1ABDBF-AEB0-4362-9974-C2CBACB12BCC}" presName="node" presStyleLbl="node1" presStyleIdx="1" presStyleCnt="2">
        <dgm:presLayoutVars>
          <dgm:bulletEnabled val="1"/>
        </dgm:presLayoutVars>
      </dgm:prSet>
      <dgm:spPr/>
    </dgm:pt>
  </dgm:ptLst>
  <dgm:cxnLst>
    <dgm:cxn modelId="{E35D0F35-1198-4A1E-8A8C-79DC8415E0A8}" type="presOf" srcId="{6135E6A4-6422-4A9C-9F24-A51706D4BF09}" destId="{7A2E9324-86E5-4B91-812E-C2735DF8C793}" srcOrd="1" destOrd="0" presId="urn:microsoft.com/office/officeart/2005/8/layout/process1"/>
    <dgm:cxn modelId="{D30DB35F-016F-4BDC-A4B0-7FA45F931A94}" type="presOf" srcId="{6135E6A4-6422-4A9C-9F24-A51706D4BF09}" destId="{C9E3187B-4A15-44E4-A82A-FDF88969E661}" srcOrd="0" destOrd="0" presId="urn:microsoft.com/office/officeart/2005/8/layout/process1"/>
    <dgm:cxn modelId="{C503A269-D181-44D2-8996-EAE8EE5634F6}" type="presOf" srcId="{3F1ABDBF-AEB0-4362-9974-C2CBACB12BCC}" destId="{D83CF720-9F90-451D-B0C3-315985924B76}" srcOrd="0" destOrd="0" presId="urn:microsoft.com/office/officeart/2005/8/layout/process1"/>
    <dgm:cxn modelId="{660D416C-1A30-41B4-A5F1-10E2552366B9}" type="presOf" srcId="{0D845A9D-118F-4EA3-B26B-B0EF5AD42C3A}" destId="{68DD7C08-5127-4C07-B494-6C46CE20AC51}" srcOrd="0" destOrd="0" presId="urn:microsoft.com/office/officeart/2005/8/layout/process1"/>
    <dgm:cxn modelId="{FCBB61AC-88A3-4C76-AD9B-F44E1DA0AAD8}" srcId="{0D845A9D-118F-4EA3-B26B-B0EF5AD42C3A}" destId="{3F1ABDBF-AEB0-4362-9974-C2CBACB12BCC}" srcOrd="1" destOrd="0" parTransId="{B591EF41-106C-4A01-9DA0-D9B05EACF708}" sibTransId="{100411B5-CF79-42E9-9E75-C433A0DFB189}"/>
    <dgm:cxn modelId="{F2B993B7-546D-4943-84D2-0CFE6197F270}" type="presOf" srcId="{300F6033-6B26-49A1-A912-C32DB81D510E}" destId="{0FB9ADF9-C20F-4401-971C-34BE6843683F}" srcOrd="0" destOrd="0" presId="urn:microsoft.com/office/officeart/2005/8/layout/process1"/>
    <dgm:cxn modelId="{2EF197FE-2CE0-43F6-8E34-977480C4071A}" srcId="{0D845A9D-118F-4EA3-B26B-B0EF5AD42C3A}" destId="{300F6033-6B26-49A1-A912-C32DB81D510E}" srcOrd="0" destOrd="0" parTransId="{6BDFDB20-16F7-4610-A3A3-FDD8006B56B3}" sibTransId="{6135E6A4-6422-4A9C-9F24-A51706D4BF09}"/>
    <dgm:cxn modelId="{2D8C0FD7-CD28-4B8A-AE74-7EFC5C0A0FFB}" type="presParOf" srcId="{68DD7C08-5127-4C07-B494-6C46CE20AC51}" destId="{0FB9ADF9-C20F-4401-971C-34BE6843683F}" srcOrd="0" destOrd="0" presId="urn:microsoft.com/office/officeart/2005/8/layout/process1"/>
    <dgm:cxn modelId="{1F00D333-EDC5-4150-ACFE-545D350DD952}" type="presParOf" srcId="{68DD7C08-5127-4C07-B494-6C46CE20AC51}" destId="{C9E3187B-4A15-44E4-A82A-FDF88969E661}" srcOrd="1" destOrd="0" presId="urn:microsoft.com/office/officeart/2005/8/layout/process1"/>
    <dgm:cxn modelId="{1DD316F2-A8DC-4923-BF57-25AE8182FBB3}" type="presParOf" srcId="{C9E3187B-4A15-44E4-A82A-FDF88969E661}" destId="{7A2E9324-86E5-4B91-812E-C2735DF8C793}" srcOrd="0" destOrd="0" presId="urn:microsoft.com/office/officeart/2005/8/layout/process1"/>
    <dgm:cxn modelId="{AC7A3A67-36FC-4D27-A64A-B7EF1588C8E9}" type="presParOf" srcId="{68DD7C08-5127-4C07-B494-6C46CE20AC51}" destId="{D83CF720-9F90-451D-B0C3-315985924B76}"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845A9D-118F-4EA3-B26B-B0EF5AD42C3A}" type="doc">
      <dgm:prSet loTypeId="urn:microsoft.com/office/officeart/2005/8/layout/process1" loCatId="process" qsTypeId="urn:microsoft.com/office/officeart/2005/8/quickstyle/simple1" qsCatId="simple" csTypeId="urn:microsoft.com/office/officeart/2005/8/colors/colorful2" csCatId="colorful" phldr="1"/>
      <dgm:spPr/>
    </dgm:pt>
    <dgm:pt modelId="{300F6033-6B26-49A1-A912-C32DB81D510E}">
      <dgm:prSet phldrT="[Texto]"/>
      <dgm:spPr/>
      <dgm:t>
        <a:bodyPr/>
        <a:lstStyle/>
        <a:p>
          <a:r>
            <a:rPr lang="pt-BR" dirty="0"/>
            <a:t>OCS</a:t>
          </a:r>
        </a:p>
      </dgm:t>
    </dgm:pt>
    <dgm:pt modelId="{6BDFDB20-16F7-4610-A3A3-FDD8006B56B3}" type="parTrans" cxnId="{2EF197FE-2CE0-43F6-8E34-977480C4071A}">
      <dgm:prSet/>
      <dgm:spPr/>
      <dgm:t>
        <a:bodyPr/>
        <a:lstStyle/>
        <a:p>
          <a:endParaRPr lang="pt-BR"/>
        </a:p>
      </dgm:t>
    </dgm:pt>
    <dgm:pt modelId="{6135E6A4-6422-4A9C-9F24-A51706D4BF09}" type="sibTrans" cxnId="{2EF197FE-2CE0-43F6-8E34-977480C4071A}">
      <dgm:prSet/>
      <dgm:spPr/>
      <dgm:t>
        <a:bodyPr/>
        <a:lstStyle/>
        <a:p>
          <a:endParaRPr lang="pt-BR"/>
        </a:p>
      </dgm:t>
    </dgm:pt>
    <dgm:pt modelId="{3F1ABDBF-AEB0-4362-9974-C2CBACB12BCC}">
      <dgm:prSet phldrT="[Texto]"/>
      <dgm:spPr/>
      <dgm:t>
        <a:bodyPr/>
        <a:lstStyle/>
        <a:p>
          <a:r>
            <a:rPr lang="pt-BR" dirty="0"/>
            <a:t>ADM PÚBLICA</a:t>
          </a:r>
        </a:p>
      </dgm:t>
    </dgm:pt>
    <dgm:pt modelId="{B591EF41-106C-4A01-9DA0-D9B05EACF708}" type="parTrans" cxnId="{FCBB61AC-88A3-4C76-AD9B-F44E1DA0AAD8}">
      <dgm:prSet/>
      <dgm:spPr/>
      <dgm:t>
        <a:bodyPr/>
        <a:lstStyle/>
        <a:p>
          <a:endParaRPr lang="pt-BR"/>
        </a:p>
      </dgm:t>
    </dgm:pt>
    <dgm:pt modelId="{100411B5-CF79-42E9-9E75-C433A0DFB189}" type="sibTrans" cxnId="{FCBB61AC-88A3-4C76-AD9B-F44E1DA0AAD8}">
      <dgm:prSet/>
      <dgm:spPr/>
      <dgm:t>
        <a:bodyPr/>
        <a:lstStyle/>
        <a:p>
          <a:endParaRPr lang="pt-BR"/>
        </a:p>
      </dgm:t>
    </dgm:pt>
    <dgm:pt modelId="{68DD7C08-5127-4C07-B494-6C46CE20AC51}" type="pres">
      <dgm:prSet presAssocID="{0D845A9D-118F-4EA3-B26B-B0EF5AD42C3A}" presName="Name0" presStyleCnt="0">
        <dgm:presLayoutVars>
          <dgm:dir/>
          <dgm:resizeHandles val="exact"/>
        </dgm:presLayoutVars>
      </dgm:prSet>
      <dgm:spPr/>
    </dgm:pt>
    <dgm:pt modelId="{0FB9ADF9-C20F-4401-971C-34BE6843683F}" type="pres">
      <dgm:prSet presAssocID="{300F6033-6B26-49A1-A912-C32DB81D510E}" presName="node" presStyleLbl="node1" presStyleIdx="0" presStyleCnt="2">
        <dgm:presLayoutVars>
          <dgm:bulletEnabled val="1"/>
        </dgm:presLayoutVars>
      </dgm:prSet>
      <dgm:spPr/>
    </dgm:pt>
    <dgm:pt modelId="{C9E3187B-4A15-44E4-A82A-FDF88969E661}" type="pres">
      <dgm:prSet presAssocID="{6135E6A4-6422-4A9C-9F24-A51706D4BF09}" presName="sibTrans" presStyleLbl="sibTrans2D1" presStyleIdx="0" presStyleCnt="1"/>
      <dgm:spPr/>
    </dgm:pt>
    <dgm:pt modelId="{7A2E9324-86E5-4B91-812E-C2735DF8C793}" type="pres">
      <dgm:prSet presAssocID="{6135E6A4-6422-4A9C-9F24-A51706D4BF09}" presName="connectorText" presStyleLbl="sibTrans2D1" presStyleIdx="0" presStyleCnt="1"/>
      <dgm:spPr/>
    </dgm:pt>
    <dgm:pt modelId="{D83CF720-9F90-451D-B0C3-315985924B76}" type="pres">
      <dgm:prSet presAssocID="{3F1ABDBF-AEB0-4362-9974-C2CBACB12BCC}" presName="node" presStyleLbl="node1" presStyleIdx="1" presStyleCnt="2">
        <dgm:presLayoutVars>
          <dgm:bulletEnabled val="1"/>
        </dgm:presLayoutVars>
      </dgm:prSet>
      <dgm:spPr/>
    </dgm:pt>
  </dgm:ptLst>
  <dgm:cxnLst>
    <dgm:cxn modelId="{E35D0F35-1198-4A1E-8A8C-79DC8415E0A8}" type="presOf" srcId="{6135E6A4-6422-4A9C-9F24-A51706D4BF09}" destId="{7A2E9324-86E5-4B91-812E-C2735DF8C793}" srcOrd="1" destOrd="0" presId="urn:microsoft.com/office/officeart/2005/8/layout/process1"/>
    <dgm:cxn modelId="{D30DB35F-016F-4BDC-A4B0-7FA45F931A94}" type="presOf" srcId="{6135E6A4-6422-4A9C-9F24-A51706D4BF09}" destId="{C9E3187B-4A15-44E4-A82A-FDF88969E661}" srcOrd="0" destOrd="0" presId="urn:microsoft.com/office/officeart/2005/8/layout/process1"/>
    <dgm:cxn modelId="{C503A269-D181-44D2-8996-EAE8EE5634F6}" type="presOf" srcId="{3F1ABDBF-AEB0-4362-9974-C2CBACB12BCC}" destId="{D83CF720-9F90-451D-B0C3-315985924B76}" srcOrd="0" destOrd="0" presId="urn:microsoft.com/office/officeart/2005/8/layout/process1"/>
    <dgm:cxn modelId="{660D416C-1A30-41B4-A5F1-10E2552366B9}" type="presOf" srcId="{0D845A9D-118F-4EA3-B26B-B0EF5AD42C3A}" destId="{68DD7C08-5127-4C07-B494-6C46CE20AC51}" srcOrd="0" destOrd="0" presId="urn:microsoft.com/office/officeart/2005/8/layout/process1"/>
    <dgm:cxn modelId="{FCBB61AC-88A3-4C76-AD9B-F44E1DA0AAD8}" srcId="{0D845A9D-118F-4EA3-B26B-B0EF5AD42C3A}" destId="{3F1ABDBF-AEB0-4362-9974-C2CBACB12BCC}" srcOrd="1" destOrd="0" parTransId="{B591EF41-106C-4A01-9DA0-D9B05EACF708}" sibTransId="{100411B5-CF79-42E9-9E75-C433A0DFB189}"/>
    <dgm:cxn modelId="{F2B993B7-546D-4943-84D2-0CFE6197F270}" type="presOf" srcId="{300F6033-6B26-49A1-A912-C32DB81D510E}" destId="{0FB9ADF9-C20F-4401-971C-34BE6843683F}" srcOrd="0" destOrd="0" presId="urn:microsoft.com/office/officeart/2005/8/layout/process1"/>
    <dgm:cxn modelId="{2EF197FE-2CE0-43F6-8E34-977480C4071A}" srcId="{0D845A9D-118F-4EA3-B26B-B0EF5AD42C3A}" destId="{300F6033-6B26-49A1-A912-C32DB81D510E}" srcOrd="0" destOrd="0" parTransId="{6BDFDB20-16F7-4610-A3A3-FDD8006B56B3}" sibTransId="{6135E6A4-6422-4A9C-9F24-A51706D4BF09}"/>
    <dgm:cxn modelId="{2D8C0FD7-CD28-4B8A-AE74-7EFC5C0A0FFB}" type="presParOf" srcId="{68DD7C08-5127-4C07-B494-6C46CE20AC51}" destId="{0FB9ADF9-C20F-4401-971C-34BE6843683F}" srcOrd="0" destOrd="0" presId="urn:microsoft.com/office/officeart/2005/8/layout/process1"/>
    <dgm:cxn modelId="{1F00D333-EDC5-4150-ACFE-545D350DD952}" type="presParOf" srcId="{68DD7C08-5127-4C07-B494-6C46CE20AC51}" destId="{C9E3187B-4A15-44E4-A82A-FDF88969E661}" srcOrd="1" destOrd="0" presId="urn:microsoft.com/office/officeart/2005/8/layout/process1"/>
    <dgm:cxn modelId="{1DD316F2-A8DC-4923-BF57-25AE8182FBB3}" type="presParOf" srcId="{C9E3187B-4A15-44E4-A82A-FDF88969E661}" destId="{7A2E9324-86E5-4B91-812E-C2735DF8C793}" srcOrd="0" destOrd="0" presId="urn:microsoft.com/office/officeart/2005/8/layout/process1"/>
    <dgm:cxn modelId="{AC7A3A67-36FC-4D27-A64A-B7EF1588C8E9}" type="presParOf" srcId="{68DD7C08-5127-4C07-B494-6C46CE20AC51}" destId="{D83CF720-9F90-451D-B0C3-315985924B76}"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845A9D-118F-4EA3-B26B-B0EF5AD42C3A}"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pt-BR"/>
        </a:p>
      </dgm:t>
    </dgm:pt>
    <dgm:pt modelId="{300F6033-6B26-49A1-A912-C32DB81D510E}">
      <dgm:prSet phldrT="[Texto]"/>
      <dgm:spPr/>
      <dgm:t>
        <a:bodyPr/>
        <a:lstStyle/>
        <a:p>
          <a:r>
            <a:rPr lang="pt-BR" dirty="0"/>
            <a:t>OCS</a:t>
          </a:r>
        </a:p>
      </dgm:t>
    </dgm:pt>
    <dgm:pt modelId="{6BDFDB20-16F7-4610-A3A3-FDD8006B56B3}" type="parTrans" cxnId="{2EF197FE-2CE0-43F6-8E34-977480C4071A}">
      <dgm:prSet/>
      <dgm:spPr/>
      <dgm:t>
        <a:bodyPr/>
        <a:lstStyle/>
        <a:p>
          <a:endParaRPr lang="pt-BR"/>
        </a:p>
      </dgm:t>
    </dgm:pt>
    <dgm:pt modelId="{6135E6A4-6422-4A9C-9F24-A51706D4BF09}" type="sibTrans" cxnId="{2EF197FE-2CE0-43F6-8E34-977480C4071A}">
      <dgm:prSet/>
      <dgm:spPr/>
      <dgm:t>
        <a:bodyPr/>
        <a:lstStyle/>
        <a:p>
          <a:endParaRPr lang="pt-BR"/>
        </a:p>
      </dgm:t>
    </dgm:pt>
    <dgm:pt modelId="{3F1ABDBF-AEB0-4362-9974-C2CBACB12BCC}">
      <dgm:prSet phldrT="[Texto]"/>
      <dgm:spPr/>
      <dgm:t>
        <a:bodyPr/>
        <a:lstStyle/>
        <a:p>
          <a:r>
            <a:rPr lang="pt-BR" dirty="0"/>
            <a:t>ADM PÚBLICA</a:t>
          </a:r>
        </a:p>
      </dgm:t>
    </dgm:pt>
    <dgm:pt modelId="{B591EF41-106C-4A01-9DA0-D9B05EACF708}" type="parTrans" cxnId="{FCBB61AC-88A3-4C76-AD9B-F44E1DA0AAD8}">
      <dgm:prSet/>
      <dgm:spPr/>
      <dgm:t>
        <a:bodyPr/>
        <a:lstStyle/>
        <a:p>
          <a:endParaRPr lang="pt-BR"/>
        </a:p>
      </dgm:t>
    </dgm:pt>
    <dgm:pt modelId="{100411B5-CF79-42E9-9E75-C433A0DFB189}" type="sibTrans" cxnId="{FCBB61AC-88A3-4C76-AD9B-F44E1DA0AAD8}">
      <dgm:prSet/>
      <dgm:spPr/>
      <dgm:t>
        <a:bodyPr/>
        <a:lstStyle/>
        <a:p>
          <a:endParaRPr lang="pt-BR"/>
        </a:p>
      </dgm:t>
    </dgm:pt>
    <dgm:pt modelId="{FEF412E2-0EE7-467A-8D40-F09EC865895E}">
      <dgm:prSet/>
      <dgm:spPr/>
      <dgm:t>
        <a:bodyPr/>
        <a:lstStyle/>
        <a:p>
          <a:r>
            <a:rPr lang="pt-BR" dirty="0"/>
            <a:t>Sem $</a:t>
          </a:r>
        </a:p>
      </dgm:t>
    </dgm:pt>
    <dgm:pt modelId="{BFF6EA87-0C7C-4C5B-83A1-7DD37AB4210E}" type="parTrans" cxnId="{B20E233E-8E54-4CA5-8893-C4C20BBBEDF5}">
      <dgm:prSet/>
      <dgm:spPr/>
      <dgm:t>
        <a:bodyPr/>
        <a:lstStyle/>
        <a:p>
          <a:endParaRPr lang="pt-BR"/>
        </a:p>
      </dgm:t>
    </dgm:pt>
    <dgm:pt modelId="{35DE12D1-AA68-4145-B05C-B6A8675F97E0}" type="sibTrans" cxnId="{B20E233E-8E54-4CA5-8893-C4C20BBBEDF5}">
      <dgm:prSet/>
      <dgm:spPr/>
      <dgm:t>
        <a:bodyPr/>
        <a:lstStyle/>
        <a:p>
          <a:endParaRPr lang="pt-BR"/>
        </a:p>
      </dgm:t>
    </dgm:pt>
    <dgm:pt modelId="{68DD7C08-5127-4C07-B494-6C46CE20AC51}" type="pres">
      <dgm:prSet presAssocID="{0D845A9D-118F-4EA3-B26B-B0EF5AD42C3A}" presName="Name0" presStyleCnt="0">
        <dgm:presLayoutVars>
          <dgm:dir/>
          <dgm:resizeHandles val="exact"/>
        </dgm:presLayoutVars>
      </dgm:prSet>
      <dgm:spPr/>
    </dgm:pt>
    <dgm:pt modelId="{0FB9ADF9-C20F-4401-971C-34BE6843683F}" type="pres">
      <dgm:prSet presAssocID="{300F6033-6B26-49A1-A912-C32DB81D510E}" presName="node" presStyleLbl="node1" presStyleIdx="0" presStyleCnt="3">
        <dgm:presLayoutVars>
          <dgm:bulletEnabled val="1"/>
        </dgm:presLayoutVars>
      </dgm:prSet>
      <dgm:spPr/>
    </dgm:pt>
    <dgm:pt modelId="{C9E3187B-4A15-44E4-A82A-FDF88969E661}" type="pres">
      <dgm:prSet presAssocID="{6135E6A4-6422-4A9C-9F24-A51706D4BF09}" presName="sibTrans" presStyleLbl="sibTrans2D1" presStyleIdx="0" presStyleCnt="2"/>
      <dgm:spPr/>
    </dgm:pt>
    <dgm:pt modelId="{7A2E9324-86E5-4B91-812E-C2735DF8C793}" type="pres">
      <dgm:prSet presAssocID="{6135E6A4-6422-4A9C-9F24-A51706D4BF09}" presName="connectorText" presStyleLbl="sibTrans2D1" presStyleIdx="0" presStyleCnt="2"/>
      <dgm:spPr/>
    </dgm:pt>
    <dgm:pt modelId="{D83CF720-9F90-451D-B0C3-315985924B76}" type="pres">
      <dgm:prSet presAssocID="{3F1ABDBF-AEB0-4362-9974-C2CBACB12BCC}" presName="node" presStyleLbl="node1" presStyleIdx="1" presStyleCnt="3">
        <dgm:presLayoutVars>
          <dgm:bulletEnabled val="1"/>
        </dgm:presLayoutVars>
      </dgm:prSet>
      <dgm:spPr/>
    </dgm:pt>
    <dgm:pt modelId="{EFE7B8BC-ED81-4107-901B-F76F00866955}" type="pres">
      <dgm:prSet presAssocID="{100411B5-CF79-42E9-9E75-C433A0DFB189}" presName="sibTrans" presStyleLbl="sibTrans2D1" presStyleIdx="1" presStyleCnt="2"/>
      <dgm:spPr/>
    </dgm:pt>
    <dgm:pt modelId="{19612506-BCA7-4D9E-9004-755F83BE3825}" type="pres">
      <dgm:prSet presAssocID="{100411B5-CF79-42E9-9E75-C433A0DFB189}" presName="connectorText" presStyleLbl="sibTrans2D1" presStyleIdx="1" presStyleCnt="2"/>
      <dgm:spPr/>
    </dgm:pt>
    <dgm:pt modelId="{171FD55A-5147-4024-9A4A-2377B0B17DAF}" type="pres">
      <dgm:prSet presAssocID="{FEF412E2-0EE7-467A-8D40-F09EC865895E}" presName="node" presStyleLbl="node1" presStyleIdx="2" presStyleCnt="3">
        <dgm:presLayoutVars>
          <dgm:bulletEnabled val="1"/>
        </dgm:presLayoutVars>
      </dgm:prSet>
      <dgm:spPr/>
    </dgm:pt>
  </dgm:ptLst>
  <dgm:cxnLst>
    <dgm:cxn modelId="{E35D0F35-1198-4A1E-8A8C-79DC8415E0A8}" type="presOf" srcId="{6135E6A4-6422-4A9C-9F24-A51706D4BF09}" destId="{7A2E9324-86E5-4B91-812E-C2735DF8C793}" srcOrd="1" destOrd="0" presId="urn:microsoft.com/office/officeart/2005/8/layout/process1"/>
    <dgm:cxn modelId="{B20E233E-8E54-4CA5-8893-C4C20BBBEDF5}" srcId="{0D845A9D-118F-4EA3-B26B-B0EF5AD42C3A}" destId="{FEF412E2-0EE7-467A-8D40-F09EC865895E}" srcOrd="2" destOrd="0" parTransId="{BFF6EA87-0C7C-4C5B-83A1-7DD37AB4210E}" sibTransId="{35DE12D1-AA68-4145-B05C-B6A8675F97E0}"/>
    <dgm:cxn modelId="{79742440-8CF0-444D-A827-8D50D095A2A1}" type="presOf" srcId="{FEF412E2-0EE7-467A-8D40-F09EC865895E}" destId="{171FD55A-5147-4024-9A4A-2377B0B17DAF}" srcOrd="0" destOrd="0" presId="urn:microsoft.com/office/officeart/2005/8/layout/process1"/>
    <dgm:cxn modelId="{D30DB35F-016F-4BDC-A4B0-7FA45F931A94}" type="presOf" srcId="{6135E6A4-6422-4A9C-9F24-A51706D4BF09}" destId="{C9E3187B-4A15-44E4-A82A-FDF88969E661}" srcOrd="0" destOrd="0" presId="urn:microsoft.com/office/officeart/2005/8/layout/process1"/>
    <dgm:cxn modelId="{C503A269-D181-44D2-8996-EAE8EE5634F6}" type="presOf" srcId="{3F1ABDBF-AEB0-4362-9974-C2CBACB12BCC}" destId="{D83CF720-9F90-451D-B0C3-315985924B76}" srcOrd="0" destOrd="0" presId="urn:microsoft.com/office/officeart/2005/8/layout/process1"/>
    <dgm:cxn modelId="{660D416C-1A30-41B4-A5F1-10E2552366B9}" type="presOf" srcId="{0D845A9D-118F-4EA3-B26B-B0EF5AD42C3A}" destId="{68DD7C08-5127-4C07-B494-6C46CE20AC51}" srcOrd="0" destOrd="0" presId="urn:microsoft.com/office/officeart/2005/8/layout/process1"/>
    <dgm:cxn modelId="{FCBB61AC-88A3-4C76-AD9B-F44E1DA0AAD8}" srcId="{0D845A9D-118F-4EA3-B26B-B0EF5AD42C3A}" destId="{3F1ABDBF-AEB0-4362-9974-C2CBACB12BCC}" srcOrd="1" destOrd="0" parTransId="{B591EF41-106C-4A01-9DA0-D9B05EACF708}" sibTransId="{100411B5-CF79-42E9-9E75-C433A0DFB189}"/>
    <dgm:cxn modelId="{F2B993B7-546D-4943-84D2-0CFE6197F270}" type="presOf" srcId="{300F6033-6B26-49A1-A912-C32DB81D510E}" destId="{0FB9ADF9-C20F-4401-971C-34BE6843683F}" srcOrd="0" destOrd="0" presId="urn:microsoft.com/office/officeart/2005/8/layout/process1"/>
    <dgm:cxn modelId="{D08D42D8-2AAD-46EA-8567-AD2F30B5D72F}" type="presOf" srcId="{100411B5-CF79-42E9-9E75-C433A0DFB189}" destId="{19612506-BCA7-4D9E-9004-755F83BE3825}" srcOrd="1" destOrd="0" presId="urn:microsoft.com/office/officeart/2005/8/layout/process1"/>
    <dgm:cxn modelId="{EE52F0FA-06BF-4AC8-A8ED-C1E09050AABE}" type="presOf" srcId="{100411B5-CF79-42E9-9E75-C433A0DFB189}" destId="{EFE7B8BC-ED81-4107-901B-F76F00866955}" srcOrd="0" destOrd="0" presId="urn:microsoft.com/office/officeart/2005/8/layout/process1"/>
    <dgm:cxn modelId="{2EF197FE-2CE0-43F6-8E34-977480C4071A}" srcId="{0D845A9D-118F-4EA3-B26B-B0EF5AD42C3A}" destId="{300F6033-6B26-49A1-A912-C32DB81D510E}" srcOrd="0" destOrd="0" parTransId="{6BDFDB20-16F7-4610-A3A3-FDD8006B56B3}" sibTransId="{6135E6A4-6422-4A9C-9F24-A51706D4BF09}"/>
    <dgm:cxn modelId="{2D8C0FD7-CD28-4B8A-AE74-7EFC5C0A0FFB}" type="presParOf" srcId="{68DD7C08-5127-4C07-B494-6C46CE20AC51}" destId="{0FB9ADF9-C20F-4401-971C-34BE6843683F}" srcOrd="0" destOrd="0" presId="urn:microsoft.com/office/officeart/2005/8/layout/process1"/>
    <dgm:cxn modelId="{1F00D333-EDC5-4150-ACFE-545D350DD952}" type="presParOf" srcId="{68DD7C08-5127-4C07-B494-6C46CE20AC51}" destId="{C9E3187B-4A15-44E4-A82A-FDF88969E661}" srcOrd="1" destOrd="0" presId="urn:microsoft.com/office/officeart/2005/8/layout/process1"/>
    <dgm:cxn modelId="{1DD316F2-A8DC-4923-BF57-25AE8182FBB3}" type="presParOf" srcId="{C9E3187B-4A15-44E4-A82A-FDF88969E661}" destId="{7A2E9324-86E5-4B91-812E-C2735DF8C793}" srcOrd="0" destOrd="0" presId="urn:microsoft.com/office/officeart/2005/8/layout/process1"/>
    <dgm:cxn modelId="{AC7A3A67-36FC-4D27-A64A-B7EF1588C8E9}" type="presParOf" srcId="{68DD7C08-5127-4C07-B494-6C46CE20AC51}" destId="{D83CF720-9F90-451D-B0C3-315985924B76}" srcOrd="2" destOrd="0" presId="urn:microsoft.com/office/officeart/2005/8/layout/process1"/>
    <dgm:cxn modelId="{E1CEA1D8-2A8E-49E5-876C-095C023893FA}" type="presParOf" srcId="{68DD7C08-5127-4C07-B494-6C46CE20AC51}" destId="{EFE7B8BC-ED81-4107-901B-F76F00866955}" srcOrd="3" destOrd="0" presId="urn:microsoft.com/office/officeart/2005/8/layout/process1"/>
    <dgm:cxn modelId="{3EC283D8-2797-4432-8CB2-3F4C31A869E1}" type="presParOf" srcId="{EFE7B8BC-ED81-4107-901B-F76F00866955}" destId="{19612506-BCA7-4D9E-9004-755F83BE3825}" srcOrd="0" destOrd="0" presId="urn:microsoft.com/office/officeart/2005/8/layout/process1"/>
    <dgm:cxn modelId="{7ADB3975-00ED-4EC5-8CBB-DA3842C8B64A}" type="presParOf" srcId="{68DD7C08-5127-4C07-B494-6C46CE20AC51}" destId="{171FD55A-5147-4024-9A4A-2377B0B17DA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4E92DB-B5BA-49C1-9AEA-467D7779FF2B}"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pt-BR"/>
        </a:p>
      </dgm:t>
    </dgm:pt>
    <dgm:pt modelId="{F62AEC0E-B091-4CDA-8A0B-7C2292E889BE}">
      <dgm:prSet phldrT="[Texto]"/>
      <dgm:spPr/>
      <dgm:t>
        <a:bodyPr/>
        <a:lstStyle/>
        <a:p>
          <a:r>
            <a:rPr lang="pt-BR" b="0" i="0" dirty="0"/>
            <a:t>Avaliação das propostas</a:t>
          </a:r>
          <a:endParaRPr lang="pt-BR" dirty="0"/>
        </a:p>
      </dgm:t>
    </dgm:pt>
    <dgm:pt modelId="{3F5807CB-9CF1-438B-B3EB-A60D800F9193}" type="parTrans" cxnId="{646A87E1-CA2D-47BD-870C-FEB66EE9F0DF}">
      <dgm:prSet/>
      <dgm:spPr/>
      <dgm:t>
        <a:bodyPr/>
        <a:lstStyle/>
        <a:p>
          <a:endParaRPr lang="pt-BR"/>
        </a:p>
      </dgm:t>
    </dgm:pt>
    <dgm:pt modelId="{1A4D1DD1-3C99-4841-9004-EEE5D7211641}" type="sibTrans" cxnId="{646A87E1-CA2D-47BD-870C-FEB66EE9F0DF}">
      <dgm:prSet/>
      <dgm:spPr/>
      <dgm:t>
        <a:bodyPr/>
        <a:lstStyle/>
        <a:p>
          <a:endParaRPr lang="pt-BR"/>
        </a:p>
      </dgm:t>
    </dgm:pt>
    <dgm:pt modelId="{82216161-2231-4293-B690-A42306ED81D5}">
      <dgm:prSet phldrT="[Texto]"/>
      <dgm:spPr/>
      <dgm:t>
        <a:bodyPr/>
        <a:lstStyle/>
        <a:p>
          <a:r>
            <a:rPr lang="pt-BR" b="0" i="0" dirty="0"/>
            <a:t>Divulgação e a homologação dos resultados</a:t>
          </a:r>
          <a:endParaRPr lang="pt-BR" dirty="0"/>
        </a:p>
      </dgm:t>
    </dgm:pt>
    <dgm:pt modelId="{1A79E0DA-7DF6-428C-8F64-AA40F75B658D}" type="parTrans" cxnId="{B954AFD4-0DF1-49C9-9D81-E62F59DECB1F}">
      <dgm:prSet/>
      <dgm:spPr/>
      <dgm:t>
        <a:bodyPr/>
        <a:lstStyle/>
        <a:p>
          <a:endParaRPr lang="pt-BR"/>
        </a:p>
      </dgm:t>
    </dgm:pt>
    <dgm:pt modelId="{92F11E2A-5239-4C92-926A-F841604D4AE5}" type="sibTrans" cxnId="{B954AFD4-0DF1-49C9-9D81-E62F59DECB1F}">
      <dgm:prSet/>
      <dgm:spPr/>
      <dgm:t>
        <a:bodyPr/>
        <a:lstStyle/>
        <a:p>
          <a:endParaRPr lang="pt-BR"/>
        </a:p>
      </dgm:t>
    </dgm:pt>
    <dgm:pt modelId="{B2D1A49C-06E4-4D0B-B084-746E5A6A5F31}">
      <dgm:prSet phldrT="[Texto]"/>
      <dgm:spPr/>
      <dgm:t>
        <a:bodyPr/>
        <a:lstStyle/>
        <a:p>
          <a:r>
            <a:rPr lang="pt-BR" b="0" i="0" dirty="0"/>
            <a:t>Avaliação com caráter eliminatório e classificatório</a:t>
          </a:r>
          <a:endParaRPr lang="pt-BR" dirty="0"/>
        </a:p>
      </dgm:t>
    </dgm:pt>
    <dgm:pt modelId="{C807454D-5633-404C-BFA6-E0F7E80D22B8}" type="parTrans" cxnId="{4B66F91A-60D3-45B3-B429-D6D80F5CC89C}">
      <dgm:prSet/>
      <dgm:spPr/>
      <dgm:t>
        <a:bodyPr/>
        <a:lstStyle/>
        <a:p>
          <a:endParaRPr lang="pt-BR"/>
        </a:p>
      </dgm:t>
    </dgm:pt>
    <dgm:pt modelId="{6F47751C-30F0-4A02-8F20-8E41AED19AE1}" type="sibTrans" cxnId="{4B66F91A-60D3-45B3-B429-D6D80F5CC89C}">
      <dgm:prSet/>
      <dgm:spPr/>
      <dgm:t>
        <a:bodyPr/>
        <a:lstStyle/>
        <a:p>
          <a:endParaRPr lang="pt-BR"/>
        </a:p>
      </dgm:t>
    </dgm:pt>
    <dgm:pt modelId="{C58FE5EF-8FE5-43D4-9439-7FAEB1DF1BE8}">
      <dgm:prSet phldrT="[Texto]"/>
      <dgm:spPr/>
      <dgm:t>
        <a:bodyPr/>
        <a:lstStyle/>
        <a:p>
          <a:r>
            <a:rPr lang="pt-BR" b="0" i="0" dirty="0"/>
            <a:t>Critérios de julgamento estabelecidos no edital</a:t>
          </a:r>
          <a:endParaRPr lang="pt-BR" dirty="0"/>
        </a:p>
      </dgm:t>
    </dgm:pt>
    <dgm:pt modelId="{F101FF83-D29D-432E-A984-685CA0D34016}" type="parTrans" cxnId="{E6888A79-B2E5-42E2-A7B6-A8A15DE0B817}">
      <dgm:prSet/>
      <dgm:spPr/>
      <dgm:t>
        <a:bodyPr/>
        <a:lstStyle/>
        <a:p>
          <a:endParaRPr lang="pt-BR"/>
        </a:p>
      </dgm:t>
    </dgm:pt>
    <dgm:pt modelId="{582D0134-4610-41DA-A94C-DE7106BEF8A7}" type="sibTrans" cxnId="{E6888A79-B2E5-42E2-A7B6-A8A15DE0B817}">
      <dgm:prSet/>
      <dgm:spPr/>
      <dgm:t>
        <a:bodyPr/>
        <a:lstStyle/>
        <a:p>
          <a:endParaRPr lang="pt-BR"/>
        </a:p>
      </dgm:t>
    </dgm:pt>
    <dgm:pt modelId="{A55A74D7-857D-4900-9D14-61AF1883B4C8}">
      <dgm:prSet phldrT="[Texto]"/>
      <dgm:spPr/>
      <dgm:t>
        <a:bodyPr/>
        <a:lstStyle/>
        <a:p>
          <a:r>
            <a:rPr lang="pt-BR" dirty="0"/>
            <a:t>Desabilitará OSC que não cumpram o previsto no edital</a:t>
          </a:r>
        </a:p>
      </dgm:t>
    </dgm:pt>
    <dgm:pt modelId="{38375408-6ED9-40F0-BB80-73E8DDBAADC5}" type="parTrans" cxnId="{F365A9BA-3E87-47A0-9C7C-32ECAA4E0D31}">
      <dgm:prSet/>
      <dgm:spPr/>
      <dgm:t>
        <a:bodyPr/>
        <a:lstStyle/>
        <a:p>
          <a:endParaRPr lang="pt-BR"/>
        </a:p>
      </dgm:t>
    </dgm:pt>
    <dgm:pt modelId="{F1403B5D-76FB-49DC-80C2-AA7A2AF53CEB}" type="sibTrans" cxnId="{F365A9BA-3E87-47A0-9C7C-32ECAA4E0D31}">
      <dgm:prSet/>
      <dgm:spPr/>
      <dgm:t>
        <a:bodyPr/>
        <a:lstStyle/>
        <a:p>
          <a:endParaRPr lang="pt-BR"/>
        </a:p>
      </dgm:t>
    </dgm:pt>
    <dgm:pt modelId="{F382CB45-45EC-450F-ACA8-C41CAA592BF0}" type="pres">
      <dgm:prSet presAssocID="{9F4E92DB-B5BA-49C1-9AEA-467D7779FF2B}" presName="diagram" presStyleCnt="0">
        <dgm:presLayoutVars>
          <dgm:dir/>
          <dgm:resizeHandles val="exact"/>
        </dgm:presLayoutVars>
      </dgm:prSet>
      <dgm:spPr/>
    </dgm:pt>
    <dgm:pt modelId="{986124DF-DC2F-4503-A243-E52019B2C4F6}" type="pres">
      <dgm:prSet presAssocID="{F62AEC0E-B091-4CDA-8A0B-7C2292E889BE}" presName="node" presStyleLbl="node1" presStyleIdx="0" presStyleCnt="5">
        <dgm:presLayoutVars>
          <dgm:bulletEnabled val="1"/>
        </dgm:presLayoutVars>
      </dgm:prSet>
      <dgm:spPr/>
    </dgm:pt>
    <dgm:pt modelId="{DC412617-FEF5-492A-8C46-47175C4A18C7}" type="pres">
      <dgm:prSet presAssocID="{1A4D1DD1-3C99-4841-9004-EEE5D7211641}" presName="sibTrans" presStyleCnt="0"/>
      <dgm:spPr/>
    </dgm:pt>
    <dgm:pt modelId="{733DC7DC-42A8-4332-B398-AA81B8F05AF7}" type="pres">
      <dgm:prSet presAssocID="{82216161-2231-4293-B690-A42306ED81D5}" presName="node" presStyleLbl="node1" presStyleIdx="1" presStyleCnt="5">
        <dgm:presLayoutVars>
          <dgm:bulletEnabled val="1"/>
        </dgm:presLayoutVars>
      </dgm:prSet>
      <dgm:spPr/>
    </dgm:pt>
    <dgm:pt modelId="{302D9F0D-A8D0-4306-8343-252A6951ABED}" type="pres">
      <dgm:prSet presAssocID="{92F11E2A-5239-4C92-926A-F841604D4AE5}" presName="sibTrans" presStyleCnt="0"/>
      <dgm:spPr/>
    </dgm:pt>
    <dgm:pt modelId="{D5986DAF-E3FB-4E95-B273-D721C5DFBAD4}" type="pres">
      <dgm:prSet presAssocID="{B2D1A49C-06E4-4D0B-B084-746E5A6A5F31}" presName="node" presStyleLbl="node1" presStyleIdx="2" presStyleCnt="5">
        <dgm:presLayoutVars>
          <dgm:bulletEnabled val="1"/>
        </dgm:presLayoutVars>
      </dgm:prSet>
      <dgm:spPr/>
    </dgm:pt>
    <dgm:pt modelId="{06A62F69-CE6E-4BA3-A6C6-49BFB1A1956E}" type="pres">
      <dgm:prSet presAssocID="{6F47751C-30F0-4A02-8F20-8E41AED19AE1}" presName="sibTrans" presStyleCnt="0"/>
      <dgm:spPr/>
    </dgm:pt>
    <dgm:pt modelId="{0C54DCD6-F943-4EDC-A500-D06306E4C7C3}" type="pres">
      <dgm:prSet presAssocID="{C58FE5EF-8FE5-43D4-9439-7FAEB1DF1BE8}" presName="node" presStyleLbl="node1" presStyleIdx="3" presStyleCnt="5">
        <dgm:presLayoutVars>
          <dgm:bulletEnabled val="1"/>
        </dgm:presLayoutVars>
      </dgm:prSet>
      <dgm:spPr/>
    </dgm:pt>
    <dgm:pt modelId="{13470904-B705-4295-BCF1-A7FE78738239}" type="pres">
      <dgm:prSet presAssocID="{582D0134-4610-41DA-A94C-DE7106BEF8A7}" presName="sibTrans" presStyleCnt="0"/>
      <dgm:spPr/>
    </dgm:pt>
    <dgm:pt modelId="{5BBB0163-CCF1-4A34-8530-C0E3F6445C92}" type="pres">
      <dgm:prSet presAssocID="{A55A74D7-857D-4900-9D14-61AF1883B4C8}" presName="node" presStyleLbl="node1" presStyleIdx="4" presStyleCnt="5">
        <dgm:presLayoutVars>
          <dgm:bulletEnabled val="1"/>
        </dgm:presLayoutVars>
      </dgm:prSet>
      <dgm:spPr/>
    </dgm:pt>
  </dgm:ptLst>
  <dgm:cxnLst>
    <dgm:cxn modelId="{64F9C118-8127-49A1-813B-CD1AEC3AAD40}" type="presOf" srcId="{82216161-2231-4293-B690-A42306ED81D5}" destId="{733DC7DC-42A8-4332-B398-AA81B8F05AF7}" srcOrd="0" destOrd="0" presId="urn:microsoft.com/office/officeart/2005/8/layout/default"/>
    <dgm:cxn modelId="{4B66F91A-60D3-45B3-B429-D6D80F5CC89C}" srcId="{9F4E92DB-B5BA-49C1-9AEA-467D7779FF2B}" destId="{B2D1A49C-06E4-4D0B-B084-746E5A6A5F31}" srcOrd="2" destOrd="0" parTransId="{C807454D-5633-404C-BFA6-E0F7E80D22B8}" sibTransId="{6F47751C-30F0-4A02-8F20-8E41AED19AE1}"/>
    <dgm:cxn modelId="{E6888A79-B2E5-42E2-A7B6-A8A15DE0B817}" srcId="{9F4E92DB-B5BA-49C1-9AEA-467D7779FF2B}" destId="{C58FE5EF-8FE5-43D4-9439-7FAEB1DF1BE8}" srcOrd="3" destOrd="0" parTransId="{F101FF83-D29D-432E-A984-685CA0D34016}" sibTransId="{582D0134-4610-41DA-A94C-DE7106BEF8A7}"/>
    <dgm:cxn modelId="{07492F7E-9BF0-4365-A24A-EB1D73817D76}" type="presOf" srcId="{B2D1A49C-06E4-4D0B-B084-746E5A6A5F31}" destId="{D5986DAF-E3FB-4E95-B273-D721C5DFBAD4}" srcOrd="0" destOrd="0" presId="urn:microsoft.com/office/officeart/2005/8/layout/default"/>
    <dgm:cxn modelId="{E082658B-2FF6-4B21-9B4B-00888D6CEE09}" type="presOf" srcId="{A55A74D7-857D-4900-9D14-61AF1883B4C8}" destId="{5BBB0163-CCF1-4A34-8530-C0E3F6445C92}" srcOrd="0" destOrd="0" presId="urn:microsoft.com/office/officeart/2005/8/layout/default"/>
    <dgm:cxn modelId="{F365A9BA-3E87-47A0-9C7C-32ECAA4E0D31}" srcId="{9F4E92DB-B5BA-49C1-9AEA-467D7779FF2B}" destId="{A55A74D7-857D-4900-9D14-61AF1883B4C8}" srcOrd="4" destOrd="0" parTransId="{38375408-6ED9-40F0-BB80-73E8DDBAADC5}" sibTransId="{F1403B5D-76FB-49DC-80C2-AA7A2AF53CEB}"/>
    <dgm:cxn modelId="{CB90B0D3-9ABC-49D6-9B2A-00C90B22741D}" type="presOf" srcId="{9F4E92DB-B5BA-49C1-9AEA-467D7779FF2B}" destId="{F382CB45-45EC-450F-ACA8-C41CAA592BF0}" srcOrd="0" destOrd="0" presId="urn:microsoft.com/office/officeart/2005/8/layout/default"/>
    <dgm:cxn modelId="{B954AFD4-0DF1-49C9-9D81-E62F59DECB1F}" srcId="{9F4E92DB-B5BA-49C1-9AEA-467D7779FF2B}" destId="{82216161-2231-4293-B690-A42306ED81D5}" srcOrd="1" destOrd="0" parTransId="{1A79E0DA-7DF6-428C-8F64-AA40F75B658D}" sibTransId="{92F11E2A-5239-4C92-926A-F841604D4AE5}"/>
    <dgm:cxn modelId="{E4114BD7-1B72-47C9-8676-B2A342E6BC56}" type="presOf" srcId="{C58FE5EF-8FE5-43D4-9439-7FAEB1DF1BE8}" destId="{0C54DCD6-F943-4EDC-A500-D06306E4C7C3}" srcOrd="0" destOrd="0" presId="urn:microsoft.com/office/officeart/2005/8/layout/default"/>
    <dgm:cxn modelId="{646A87E1-CA2D-47BD-870C-FEB66EE9F0DF}" srcId="{9F4E92DB-B5BA-49C1-9AEA-467D7779FF2B}" destId="{F62AEC0E-B091-4CDA-8A0B-7C2292E889BE}" srcOrd="0" destOrd="0" parTransId="{3F5807CB-9CF1-438B-B3EB-A60D800F9193}" sibTransId="{1A4D1DD1-3C99-4841-9004-EEE5D7211641}"/>
    <dgm:cxn modelId="{361914EA-8403-48C5-9090-72430481AFD8}" type="presOf" srcId="{F62AEC0E-B091-4CDA-8A0B-7C2292E889BE}" destId="{986124DF-DC2F-4503-A243-E52019B2C4F6}" srcOrd="0" destOrd="0" presId="urn:microsoft.com/office/officeart/2005/8/layout/default"/>
    <dgm:cxn modelId="{31859D3C-F369-424B-88AC-593E854B2BE6}" type="presParOf" srcId="{F382CB45-45EC-450F-ACA8-C41CAA592BF0}" destId="{986124DF-DC2F-4503-A243-E52019B2C4F6}" srcOrd="0" destOrd="0" presId="urn:microsoft.com/office/officeart/2005/8/layout/default"/>
    <dgm:cxn modelId="{E936259A-0048-4907-BF3F-4798D13460E7}" type="presParOf" srcId="{F382CB45-45EC-450F-ACA8-C41CAA592BF0}" destId="{DC412617-FEF5-492A-8C46-47175C4A18C7}" srcOrd="1" destOrd="0" presId="urn:microsoft.com/office/officeart/2005/8/layout/default"/>
    <dgm:cxn modelId="{006206C2-CC8A-4DD9-990D-1A0360242301}" type="presParOf" srcId="{F382CB45-45EC-450F-ACA8-C41CAA592BF0}" destId="{733DC7DC-42A8-4332-B398-AA81B8F05AF7}" srcOrd="2" destOrd="0" presId="urn:microsoft.com/office/officeart/2005/8/layout/default"/>
    <dgm:cxn modelId="{03D489B4-2586-4C68-B543-1E8CBB4C77E6}" type="presParOf" srcId="{F382CB45-45EC-450F-ACA8-C41CAA592BF0}" destId="{302D9F0D-A8D0-4306-8343-252A6951ABED}" srcOrd="3" destOrd="0" presId="urn:microsoft.com/office/officeart/2005/8/layout/default"/>
    <dgm:cxn modelId="{26659075-A646-4664-9705-4DDF564C8A9C}" type="presParOf" srcId="{F382CB45-45EC-450F-ACA8-C41CAA592BF0}" destId="{D5986DAF-E3FB-4E95-B273-D721C5DFBAD4}" srcOrd="4" destOrd="0" presId="urn:microsoft.com/office/officeart/2005/8/layout/default"/>
    <dgm:cxn modelId="{E6E81780-166F-4912-83F9-D3F7FA02C165}" type="presParOf" srcId="{F382CB45-45EC-450F-ACA8-C41CAA592BF0}" destId="{06A62F69-CE6E-4BA3-A6C6-49BFB1A1956E}" srcOrd="5" destOrd="0" presId="urn:microsoft.com/office/officeart/2005/8/layout/default"/>
    <dgm:cxn modelId="{7AF5EDC8-487C-4B2F-9E86-AD73B52E4840}" type="presParOf" srcId="{F382CB45-45EC-450F-ACA8-C41CAA592BF0}" destId="{0C54DCD6-F943-4EDC-A500-D06306E4C7C3}" srcOrd="6" destOrd="0" presId="urn:microsoft.com/office/officeart/2005/8/layout/default"/>
    <dgm:cxn modelId="{7FE16D62-05B8-4A17-85A7-C64362F0A105}" type="presParOf" srcId="{F382CB45-45EC-450F-ACA8-C41CAA592BF0}" destId="{13470904-B705-4295-BCF1-A7FE78738239}" srcOrd="7" destOrd="0" presId="urn:microsoft.com/office/officeart/2005/8/layout/default"/>
    <dgm:cxn modelId="{5E1CE9AB-A1D3-43A3-A3BD-7CF0204B93B9}" type="presParOf" srcId="{F382CB45-45EC-450F-ACA8-C41CAA592BF0}" destId="{5BBB0163-CCF1-4A34-8530-C0E3F6445C92}"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31C507-2B85-4330-9417-FFC28F90A297}" type="doc">
      <dgm:prSet loTypeId="urn:microsoft.com/office/officeart/2005/8/layout/process1" loCatId="process" qsTypeId="urn:microsoft.com/office/officeart/2005/8/quickstyle/simple1" qsCatId="simple" csTypeId="urn:microsoft.com/office/officeart/2005/8/colors/colorful1" csCatId="colorful" phldr="1"/>
      <dgm:spPr/>
    </dgm:pt>
    <dgm:pt modelId="{47ADE2A2-9E32-4F98-A8E5-31DEAEE09044}">
      <dgm:prSet phldrT="[Texto]"/>
      <dgm:spPr/>
      <dgm:t>
        <a:bodyPr/>
        <a:lstStyle/>
        <a:p>
          <a:r>
            <a:rPr lang="pt-BR" dirty="0"/>
            <a:t>Planejamento</a:t>
          </a:r>
        </a:p>
      </dgm:t>
    </dgm:pt>
    <dgm:pt modelId="{CD1C7776-873D-4DF7-929D-A33D44ECB73D}" type="parTrans" cxnId="{FBD53B2A-3CA6-4C59-8CFC-3F857C00702E}">
      <dgm:prSet/>
      <dgm:spPr/>
      <dgm:t>
        <a:bodyPr/>
        <a:lstStyle/>
        <a:p>
          <a:endParaRPr lang="pt-BR"/>
        </a:p>
      </dgm:t>
    </dgm:pt>
    <dgm:pt modelId="{A3B25460-2B93-4DF9-B3BB-C026CB1824DB}" type="sibTrans" cxnId="{FBD53B2A-3CA6-4C59-8CFC-3F857C00702E}">
      <dgm:prSet/>
      <dgm:spPr/>
      <dgm:t>
        <a:bodyPr/>
        <a:lstStyle/>
        <a:p>
          <a:endParaRPr lang="pt-BR" dirty="0"/>
        </a:p>
      </dgm:t>
    </dgm:pt>
    <dgm:pt modelId="{B6B5EE83-F785-45D7-B67B-769C38689909}">
      <dgm:prSet phldrT="[Texto]"/>
      <dgm:spPr/>
      <dgm:t>
        <a:bodyPr/>
        <a:lstStyle/>
        <a:p>
          <a:r>
            <a:rPr lang="pt-BR" dirty="0"/>
            <a:t>Seleção e Celebração</a:t>
          </a:r>
        </a:p>
      </dgm:t>
    </dgm:pt>
    <dgm:pt modelId="{1E62D33E-07BC-4BBE-8471-ECFB3A6F4CDE}" type="parTrans" cxnId="{BEF92F93-E7A2-426B-A8B9-6853686BB681}">
      <dgm:prSet/>
      <dgm:spPr/>
      <dgm:t>
        <a:bodyPr/>
        <a:lstStyle/>
        <a:p>
          <a:endParaRPr lang="pt-BR"/>
        </a:p>
      </dgm:t>
    </dgm:pt>
    <dgm:pt modelId="{A1FCCDFE-F0F0-4C0A-8CB3-5B865046591A}" type="sibTrans" cxnId="{BEF92F93-E7A2-426B-A8B9-6853686BB681}">
      <dgm:prSet/>
      <dgm:spPr/>
      <dgm:t>
        <a:bodyPr/>
        <a:lstStyle/>
        <a:p>
          <a:endParaRPr lang="pt-BR" dirty="0"/>
        </a:p>
      </dgm:t>
    </dgm:pt>
    <dgm:pt modelId="{92514154-C9BD-4D60-8632-F880A390E544}">
      <dgm:prSet phldrT="[Texto]"/>
      <dgm:spPr/>
      <dgm:t>
        <a:bodyPr/>
        <a:lstStyle/>
        <a:p>
          <a:r>
            <a:rPr lang="pt-BR" dirty="0"/>
            <a:t>Execução</a:t>
          </a:r>
        </a:p>
      </dgm:t>
    </dgm:pt>
    <dgm:pt modelId="{C7B85E2F-D0E9-4B12-800A-C5C926CBF233}" type="parTrans" cxnId="{AFFA9EBD-EB77-4C01-90F8-82DF28425DBE}">
      <dgm:prSet/>
      <dgm:spPr/>
      <dgm:t>
        <a:bodyPr/>
        <a:lstStyle/>
        <a:p>
          <a:endParaRPr lang="pt-BR"/>
        </a:p>
      </dgm:t>
    </dgm:pt>
    <dgm:pt modelId="{8C4F65C3-251E-4E11-B99B-C268C6445C04}" type="sibTrans" cxnId="{AFFA9EBD-EB77-4C01-90F8-82DF28425DBE}">
      <dgm:prSet/>
      <dgm:spPr/>
      <dgm:t>
        <a:bodyPr/>
        <a:lstStyle/>
        <a:p>
          <a:endParaRPr lang="pt-BR" dirty="0"/>
        </a:p>
      </dgm:t>
    </dgm:pt>
    <dgm:pt modelId="{67310F02-3072-4661-BE6E-206CA492E2EA}">
      <dgm:prSet/>
      <dgm:spPr/>
      <dgm:t>
        <a:bodyPr/>
        <a:lstStyle/>
        <a:p>
          <a:r>
            <a:rPr lang="pt-BR" dirty="0"/>
            <a:t>Monitoramento e Avaliação</a:t>
          </a:r>
        </a:p>
      </dgm:t>
    </dgm:pt>
    <dgm:pt modelId="{576B33BD-03A6-44DE-9E4D-B27DDBFE400A}" type="parTrans" cxnId="{2813F0ED-719D-4522-8808-FDB09A826BA8}">
      <dgm:prSet/>
      <dgm:spPr/>
      <dgm:t>
        <a:bodyPr/>
        <a:lstStyle/>
        <a:p>
          <a:endParaRPr lang="pt-BR"/>
        </a:p>
      </dgm:t>
    </dgm:pt>
    <dgm:pt modelId="{FA085CB1-D30E-4769-B707-D92939E46942}" type="sibTrans" cxnId="{2813F0ED-719D-4522-8808-FDB09A826BA8}">
      <dgm:prSet/>
      <dgm:spPr/>
      <dgm:t>
        <a:bodyPr/>
        <a:lstStyle/>
        <a:p>
          <a:endParaRPr lang="pt-BR" dirty="0"/>
        </a:p>
      </dgm:t>
    </dgm:pt>
    <dgm:pt modelId="{3D26CC74-F5A4-4D4F-8DE6-0FE0DC04A70C}">
      <dgm:prSet/>
      <dgm:spPr/>
      <dgm:t>
        <a:bodyPr/>
        <a:lstStyle/>
        <a:p>
          <a:r>
            <a:rPr lang="pt-BR" dirty="0"/>
            <a:t>Prestação de Contas</a:t>
          </a:r>
        </a:p>
      </dgm:t>
    </dgm:pt>
    <dgm:pt modelId="{30210BCB-9DBF-4C2D-A0D9-698DFA8928B7}" type="parTrans" cxnId="{327C3AFE-E695-4AC7-8E40-F5E3B915B212}">
      <dgm:prSet/>
      <dgm:spPr/>
      <dgm:t>
        <a:bodyPr/>
        <a:lstStyle/>
        <a:p>
          <a:endParaRPr lang="pt-BR"/>
        </a:p>
      </dgm:t>
    </dgm:pt>
    <dgm:pt modelId="{C73C5982-F2C3-4F17-B815-F53A6D20D964}" type="sibTrans" cxnId="{327C3AFE-E695-4AC7-8E40-F5E3B915B212}">
      <dgm:prSet/>
      <dgm:spPr/>
      <dgm:t>
        <a:bodyPr/>
        <a:lstStyle/>
        <a:p>
          <a:endParaRPr lang="pt-BR"/>
        </a:p>
      </dgm:t>
    </dgm:pt>
    <dgm:pt modelId="{A079D6BC-3E0F-4CBE-B3A7-EC3F2E790580}" type="pres">
      <dgm:prSet presAssocID="{8231C507-2B85-4330-9417-FFC28F90A297}" presName="Name0" presStyleCnt="0">
        <dgm:presLayoutVars>
          <dgm:dir/>
          <dgm:resizeHandles val="exact"/>
        </dgm:presLayoutVars>
      </dgm:prSet>
      <dgm:spPr/>
    </dgm:pt>
    <dgm:pt modelId="{5378E676-CD1B-4EC2-B5DE-65081A804109}" type="pres">
      <dgm:prSet presAssocID="{47ADE2A2-9E32-4F98-A8E5-31DEAEE09044}" presName="node" presStyleLbl="node1" presStyleIdx="0" presStyleCnt="5">
        <dgm:presLayoutVars>
          <dgm:bulletEnabled val="1"/>
        </dgm:presLayoutVars>
      </dgm:prSet>
      <dgm:spPr/>
    </dgm:pt>
    <dgm:pt modelId="{99053DF6-9A37-4F36-88B0-2C9166E22186}" type="pres">
      <dgm:prSet presAssocID="{A3B25460-2B93-4DF9-B3BB-C026CB1824DB}" presName="sibTrans" presStyleLbl="sibTrans2D1" presStyleIdx="0" presStyleCnt="4"/>
      <dgm:spPr/>
    </dgm:pt>
    <dgm:pt modelId="{24F8B6C9-F3D6-48EE-8E7D-A454B69D6F89}" type="pres">
      <dgm:prSet presAssocID="{A3B25460-2B93-4DF9-B3BB-C026CB1824DB}" presName="connectorText" presStyleLbl="sibTrans2D1" presStyleIdx="0" presStyleCnt="4"/>
      <dgm:spPr/>
    </dgm:pt>
    <dgm:pt modelId="{258ADEB6-5F59-40EE-AF3D-C810EB1C22CC}" type="pres">
      <dgm:prSet presAssocID="{B6B5EE83-F785-45D7-B67B-769C38689909}" presName="node" presStyleLbl="node1" presStyleIdx="1" presStyleCnt="5">
        <dgm:presLayoutVars>
          <dgm:bulletEnabled val="1"/>
        </dgm:presLayoutVars>
      </dgm:prSet>
      <dgm:spPr/>
    </dgm:pt>
    <dgm:pt modelId="{BC84C67F-BA67-4ADF-9A1B-13BA33BAB934}" type="pres">
      <dgm:prSet presAssocID="{A1FCCDFE-F0F0-4C0A-8CB3-5B865046591A}" presName="sibTrans" presStyleLbl="sibTrans2D1" presStyleIdx="1" presStyleCnt="4"/>
      <dgm:spPr/>
    </dgm:pt>
    <dgm:pt modelId="{AB871755-B60B-4475-8108-7A7473F1EDC5}" type="pres">
      <dgm:prSet presAssocID="{A1FCCDFE-F0F0-4C0A-8CB3-5B865046591A}" presName="connectorText" presStyleLbl="sibTrans2D1" presStyleIdx="1" presStyleCnt="4"/>
      <dgm:spPr/>
    </dgm:pt>
    <dgm:pt modelId="{AF33C1A5-88EA-4F1E-954A-29D6DC6BBAF2}" type="pres">
      <dgm:prSet presAssocID="{92514154-C9BD-4D60-8632-F880A390E544}" presName="node" presStyleLbl="node1" presStyleIdx="2" presStyleCnt="5">
        <dgm:presLayoutVars>
          <dgm:bulletEnabled val="1"/>
        </dgm:presLayoutVars>
      </dgm:prSet>
      <dgm:spPr/>
    </dgm:pt>
    <dgm:pt modelId="{B49A8F9F-7073-443D-9E23-570D652BBC8D}" type="pres">
      <dgm:prSet presAssocID="{8C4F65C3-251E-4E11-B99B-C268C6445C04}" presName="sibTrans" presStyleLbl="sibTrans2D1" presStyleIdx="2" presStyleCnt="4"/>
      <dgm:spPr/>
    </dgm:pt>
    <dgm:pt modelId="{4CDA1173-F88A-4EF2-8D33-84A9267C4211}" type="pres">
      <dgm:prSet presAssocID="{8C4F65C3-251E-4E11-B99B-C268C6445C04}" presName="connectorText" presStyleLbl="sibTrans2D1" presStyleIdx="2" presStyleCnt="4"/>
      <dgm:spPr/>
    </dgm:pt>
    <dgm:pt modelId="{80B20E74-FC1C-4510-845C-FE3884BF2371}" type="pres">
      <dgm:prSet presAssocID="{67310F02-3072-4661-BE6E-206CA492E2EA}" presName="node" presStyleLbl="node1" presStyleIdx="3" presStyleCnt="5">
        <dgm:presLayoutVars>
          <dgm:bulletEnabled val="1"/>
        </dgm:presLayoutVars>
      </dgm:prSet>
      <dgm:spPr/>
    </dgm:pt>
    <dgm:pt modelId="{2269266F-08DF-4981-8C13-D34690539CDE}" type="pres">
      <dgm:prSet presAssocID="{FA085CB1-D30E-4769-B707-D92939E46942}" presName="sibTrans" presStyleLbl="sibTrans2D1" presStyleIdx="3" presStyleCnt="4"/>
      <dgm:spPr/>
    </dgm:pt>
    <dgm:pt modelId="{5CEE02A5-CB93-4062-944F-5536CCE7844C}" type="pres">
      <dgm:prSet presAssocID="{FA085CB1-D30E-4769-B707-D92939E46942}" presName="connectorText" presStyleLbl="sibTrans2D1" presStyleIdx="3" presStyleCnt="4"/>
      <dgm:spPr/>
    </dgm:pt>
    <dgm:pt modelId="{6F8005FC-2D8F-4133-9CF7-892C9A2F2D2D}" type="pres">
      <dgm:prSet presAssocID="{3D26CC74-F5A4-4D4F-8DE6-0FE0DC04A70C}" presName="node" presStyleLbl="node1" presStyleIdx="4" presStyleCnt="5">
        <dgm:presLayoutVars>
          <dgm:bulletEnabled val="1"/>
        </dgm:presLayoutVars>
      </dgm:prSet>
      <dgm:spPr/>
    </dgm:pt>
  </dgm:ptLst>
  <dgm:cxnLst>
    <dgm:cxn modelId="{64A88C05-5A30-4355-8060-9102A4409282}" type="presOf" srcId="{FA085CB1-D30E-4769-B707-D92939E46942}" destId="{5CEE02A5-CB93-4062-944F-5536CCE7844C}" srcOrd="1" destOrd="0" presId="urn:microsoft.com/office/officeart/2005/8/layout/process1"/>
    <dgm:cxn modelId="{5936AB1E-0154-432E-A0A6-4CB96F2C1474}" type="presOf" srcId="{FA085CB1-D30E-4769-B707-D92939E46942}" destId="{2269266F-08DF-4981-8C13-D34690539CDE}" srcOrd="0" destOrd="0" presId="urn:microsoft.com/office/officeart/2005/8/layout/process1"/>
    <dgm:cxn modelId="{AB1DBE23-ACD2-4183-87DC-CB98267C3BA9}" type="presOf" srcId="{8231C507-2B85-4330-9417-FFC28F90A297}" destId="{A079D6BC-3E0F-4CBE-B3A7-EC3F2E790580}" srcOrd="0" destOrd="0" presId="urn:microsoft.com/office/officeart/2005/8/layout/process1"/>
    <dgm:cxn modelId="{FBD53B2A-3CA6-4C59-8CFC-3F857C00702E}" srcId="{8231C507-2B85-4330-9417-FFC28F90A297}" destId="{47ADE2A2-9E32-4F98-A8E5-31DEAEE09044}" srcOrd="0" destOrd="0" parTransId="{CD1C7776-873D-4DF7-929D-A33D44ECB73D}" sibTransId="{A3B25460-2B93-4DF9-B3BB-C026CB1824DB}"/>
    <dgm:cxn modelId="{85977A2E-AC20-47ED-A5EF-E7A233027152}" type="presOf" srcId="{8C4F65C3-251E-4E11-B99B-C268C6445C04}" destId="{4CDA1173-F88A-4EF2-8D33-84A9267C4211}" srcOrd="1" destOrd="0" presId="urn:microsoft.com/office/officeart/2005/8/layout/process1"/>
    <dgm:cxn modelId="{B1DE9630-77A2-46A4-A70E-E32473CC4434}" type="presOf" srcId="{3D26CC74-F5A4-4D4F-8DE6-0FE0DC04A70C}" destId="{6F8005FC-2D8F-4133-9CF7-892C9A2F2D2D}" srcOrd="0" destOrd="0" presId="urn:microsoft.com/office/officeart/2005/8/layout/process1"/>
    <dgm:cxn modelId="{5F5D1335-3054-4A5B-BC57-D29E45DBE294}" type="presOf" srcId="{67310F02-3072-4661-BE6E-206CA492E2EA}" destId="{80B20E74-FC1C-4510-845C-FE3884BF2371}" srcOrd="0" destOrd="0" presId="urn:microsoft.com/office/officeart/2005/8/layout/process1"/>
    <dgm:cxn modelId="{DD151C58-A00F-4867-BC83-41A8E9B40C69}" type="presOf" srcId="{8C4F65C3-251E-4E11-B99B-C268C6445C04}" destId="{B49A8F9F-7073-443D-9E23-570D652BBC8D}" srcOrd="0" destOrd="0" presId="urn:microsoft.com/office/officeart/2005/8/layout/process1"/>
    <dgm:cxn modelId="{89FBAD7B-A7D5-4866-A7CB-0F8BE91A48BD}" type="presOf" srcId="{92514154-C9BD-4D60-8632-F880A390E544}" destId="{AF33C1A5-88EA-4F1E-954A-29D6DC6BBAF2}" srcOrd="0" destOrd="0" presId="urn:microsoft.com/office/officeart/2005/8/layout/process1"/>
    <dgm:cxn modelId="{0F91CE7F-132E-4875-8A5A-753C32A8721A}" type="presOf" srcId="{B6B5EE83-F785-45D7-B67B-769C38689909}" destId="{258ADEB6-5F59-40EE-AF3D-C810EB1C22CC}" srcOrd="0" destOrd="0" presId="urn:microsoft.com/office/officeart/2005/8/layout/process1"/>
    <dgm:cxn modelId="{2D07E584-649A-4153-A8BD-1EAA48351300}" type="presOf" srcId="{A3B25460-2B93-4DF9-B3BB-C026CB1824DB}" destId="{24F8B6C9-F3D6-48EE-8E7D-A454B69D6F89}" srcOrd="1" destOrd="0" presId="urn:microsoft.com/office/officeart/2005/8/layout/process1"/>
    <dgm:cxn modelId="{BEF92F93-E7A2-426B-A8B9-6853686BB681}" srcId="{8231C507-2B85-4330-9417-FFC28F90A297}" destId="{B6B5EE83-F785-45D7-B67B-769C38689909}" srcOrd="1" destOrd="0" parTransId="{1E62D33E-07BC-4BBE-8471-ECFB3A6F4CDE}" sibTransId="{A1FCCDFE-F0F0-4C0A-8CB3-5B865046591A}"/>
    <dgm:cxn modelId="{53A567A1-794D-44EA-896D-44853A0DA479}" type="presOf" srcId="{A1FCCDFE-F0F0-4C0A-8CB3-5B865046591A}" destId="{AB871755-B60B-4475-8108-7A7473F1EDC5}" srcOrd="1" destOrd="0" presId="urn:microsoft.com/office/officeart/2005/8/layout/process1"/>
    <dgm:cxn modelId="{AFFA9EBD-EB77-4C01-90F8-82DF28425DBE}" srcId="{8231C507-2B85-4330-9417-FFC28F90A297}" destId="{92514154-C9BD-4D60-8632-F880A390E544}" srcOrd="2" destOrd="0" parTransId="{C7B85E2F-D0E9-4B12-800A-C5C926CBF233}" sibTransId="{8C4F65C3-251E-4E11-B99B-C268C6445C04}"/>
    <dgm:cxn modelId="{9F46F5C7-E217-4E5F-942E-1B9EDE12D695}" type="presOf" srcId="{47ADE2A2-9E32-4F98-A8E5-31DEAEE09044}" destId="{5378E676-CD1B-4EC2-B5DE-65081A804109}" srcOrd="0" destOrd="0" presId="urn:microsoft.com/office/officeart/2005/8/layout/process1"/>
    <dgm:cxn modelId="{5DDFE4DC-CA9F-43B2-804F-2A1813A82D22}" type="presOf" srcId="{A1FCCDFE-F0F0-4C0A-8CB3-5B865046591A}" destId="{BC84C67F-BA67-4ADF-9A1B-13BA33BAB934}" srcOrd="0" destOrd="0" presId="urn:microsoft.com/office/officeart/2005/8/layout/process1"/>
    <dgm:cxn modelId="{18E6C0E5-C530-47AF-9C5E-6CC30D9095AE}" type="presOf" srcId="{A3B25460-2B93-4DF9-B3BB-C026CB1824DB}" destId="{99053DF6-9A37-4F36-88B0-2C9166E22186}" srcOrd="0" destOrd="0" presId="urn:microsoft.com/office/officeart/2005/8/layout/process1"/>
    <dgm:cxn modelId="{2813F0ED-719D-4522-8808-FDB09A826BA8}" srcId="{8231C507-2B85-4330-9417-FFC28F90A297}" destId="{67310F02-3072-4661-BE6E-206CA492E2EA}" srcOrd="3" destOrd="0" parTransId="{576B33BD-03A6-44DE-9E4D-B27DDBFE400A}" sibTransId="{FA085CB1-D30E-4769-B707-D92939E46942}"/>
    <dgm:cxn modelId="{327C3AFE-E695-4AC7-8E40-F5E3B915B212}" srcId="{8231C507-2B85-4330-9417-FFC28F90A297}" destId="{3D26CC74-F5A4-4D4F-8DE6-0FE0DC04A70C}" srcOrd="4" destOrd="0" parTransId="{30210BCB-9DBF-4C2D-A0D9-698DFA8928B7}" sibTransId="{C73C5982-F2C3-4F17-B815-F53A6D20D964}"/>
    <dgm:cxn modelId="{FCE9A296-1D7C-46D8-A675-14C9D27FE24C}" type="presParOf" srcId="{A079D6BC-3E0F-4CBE-B3A7-EC3F2E790580}" destId="{5378E676-CD1B-4EC2-B5DE-65081A804109}" srcOrd="0" destOrd="0" presId="urn:microsoft.com/office/officeart/2005/8/layout/process1"/>
    <dgm:cxn modelId="{50BEC072-4660-4AC1-8F78-8B5D319C7A92}" type="presParOf" srcId="{A079D6BC-3E0F-4CBE-B3A7-EC3F2E790580}" destId="{99053DF6-9A37-4F36-88B0-2C9166E22186}" srcOrd="1" destOrd="0" presId="urn:microsoft.com/office/officeart/2005/8/layout/process1"/>
    <dgm:cxn modelId="{01C2964D-9077-4F51-B53D-6B0F51EC355D}" type="presParOf" srcId="{99053DF6-9A37-4F36-88B0-2C9166E22186}" destId="{24F8B6C9-F3D6-48EE-8E7D-A454B69D6F89}" srcOrd="0" destOrd="0" presId="urn:microsoft.com/office/officeart/2005/8/layout/process1"/>
    <dgm:cxn modelId="{2F00B12E-99AC-4534-BC5A-38F6E5801683}" type="presParOf" srcId="{A079D6BC-3E0F-4CBE-B3A7-EC3F2E790580}" destId="{258ADEB6-5F59-40EE-AF3D-C810EB1C22CC}" srcOrd="2" destOrd="0" presId="urn:microsoft.com/office/officeart/2005/8/layout/process1"/>
    <dgm:cxn modelId="{1CBA600C-F485-4855-815D-946CBEB4235F}" type="presParOf" srcId="{A079D6BC-3E0F-4CBE-B3A7-EC3F2E790580}" destId="{BC84C67F-BA67-4ADF-9A1B-13BA33BAB934}" srcOrd="3" destOrd="0" presId="urn:microsoft.com/office/officeart/2005/8/layout/process1"/>
    <dgm:cxn modelId="{BCE50D0A-49B0-46B6-B15A-2B4A49C8012D}" type="presParOf" srcId="{BC84C67F-BA67-4ADF-9A1B-13BA33BAB934}" destId="{AB871755-B60B-4475-8108-7A7473F1EDC5}" srcOrd="0" destOrd="0" presId="urn:microsoft.com/office/officeart/2005/8/layout/process1"/>
    <dgm:cxn modelId="{CB48AF33-B480-4A3E-8C65-0AC1C6506128}" type="presParOf" srcId="{A079D6BC-3E0F-4CBE-B3A7-EC3F2E790580}" destId="{AF33C1A5-88EA-4F1E-954A-29D6DC6BBAF2}" srcOrd="4" destOrd="0" presId="urn:microsoft.com/office/officeart/2005/8/layout/process1"/>
    <dgm:cxn modelId="{EA8D749F-24F6-4DED-9AE2-0AD92036CEAC}" type="presParOf" srcId="{A079D6BC-3E0F-4CBE-B3A7-EC3F2E790580}" destId="{B49A8F9F-7073-443D-9E23-570D652BBC8D}" srcOrd="5" destOrd="0" presId="urn:microsoft.com/office/officeart/2005/8/layout/process1"/>
    <dgm:cxn modelId="{3FCC1657-BD24-46CC-B5A0-2D157AD7DE09}" type="presParOf" srcId="{B49A8F9F-7073-443D-9E23-570D652BBC8D}" destId="{4CDA1173-F88A-4EF2-8D33-84A9267C4211}" srcOrd="0" destOrd="0" presId="urn:microsoft.com/office/officeart/2005/8/layout/process1"/>
    <dgm:cxn modelId="{D7D034E3-8219-484C-9130-C90C73E55661}" type="presParOf" srcId="{A079D6BC-3E0F-4CBE-B3A7-EC3F2E790580}" destId="{80B20E74-FC1C-4510-845C-FE3884BF2371}" srcOrd="6" destOrd="0" presId="urn:microsoft.com/office/officeart/2005/8/layout/process1"/>
    <dgm:cxn modelId="{7DB1CE2F-A811-4FBD-8B29-1DEE2F8B481C}" type="presParOf" srcId="{A079D6BC-3E0F-4CBE-B3A7-EC3F2E790580}" destId="{2269266F-08DF-4981-8C13-D34690539CDE}" srcOrd="7" destOrd="0" presId="urn:microsoft.com/office/officeart/2005/8/layout/process1"/>
    <dgm:cxn modelId="{67AA4CCE-6EEF-4F43-BF31-A3CDA87B0ECE}" type="presParOf" srcId="{2269266F-08DF-4981-8C13-D34690539CDE}" destId="{5CEE02A5-CB93-4062-944F-5536CCE7844C}" srcOrd="0" destOrd="0" presId="urn:microsoft.com/office/officeart/2005/8/layout/process1"/>
    <dgm:cxn modelId="{BD2F5A58-2A82-43C9-ABB6-6899F1F2B7F0}" type="presParOf" srcId="{A079D6BC-3E0F-4CBE-B3A7-EC3F2E790580}" destId="{6F8005FC-2D8F-4133-9CF7-892C9A2F2D2D}"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EA97D3-4217-4822-BB16-723C2366CEAA}">
      <dsp:nvSpPr>
        <dsp:cNvPr id="0" name=""/>
        <dsp:cNvSpPr/>
      </dsp:nvSpPr>
      <dsp:spPr>
        <a:xfrm>
          <a:off x="3829981" y="1096470"/>
          <a:ext cx="3481801" cy="208908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pt-BR" sz="4400" kern="1200" dirty="0"/>
            <a:t>Termo de Fomento</a:t>
          </a:r>
        </a:p>
      </dsp:txBody>
      <dsp:txXfrm>
        <a:off x="3829981" y="1096470"/>
        <a:ext cx="3481801" cy="2089080"/>
      </dsp:txXfrm>
    </dsp:sp>
    <dsp:sp modelId="{CE2676F0-821D-4976-9053-D87617679DFF}">
      <dsp:nvSpPr>
        <dsp:cNvPr id="0" name=""/>
        <dsp:cNvSpPr/>
      </dsp:nvSpPr>
      <dsp:spPr>
        <a:xfrm>
          <a:off x="0" y="1099792"/>
          <a:ext cx="3481801" cy="2089080"/>
        </a:xfrm>
        <a:prstGeom prst="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pt-BR" sz="4400" kern="1200" dirty="0"/>
            <a:t>Termo de Colaboração</a:t>
          </a:r>
        </a:p>
      </dsp:txBody>
      <dsp:txXfrm>
        <a:off x="0" y="1099792"/>
        <a:ext cx="3481801" cy="2089080"/>
      </dsp:txXfrm>
    </dsp:sp>
    <dsp:sp modelId="{B742D685-8DD6-4A1B-9032-9AFE5E5B13BF}">
      <dsp:nvSpPr>
        <dsp:cNvPr id="0" name=""/>
        <dsp:cNvSpPr/>
      </dsp:nvSpPr>
      <dsp:spPr>
        <a:xfrm>
          <a:off x="7659963" y="1078128"/>
          <a:ext cx="3481801" cy="2089080"/>
        </a:xfrm>
        <a:prstGeom prst="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pt-BR" sz="4400" kern="1200" dirty="0"/>
            <a:t>Acordo de Cooperação</a:t>
          </a:r>
        </a:p>
      </dsp:txBody>
      <dsp:txXfrm>
        <a:off x="7659963" y="1078128"/>
        <a:ext cx="3481801" cy="20890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B9ADF9-C20F-4401-971C-34BE6843683F}">
      <dsp:nvSpPr>
        <dsp:cNvPr id="0" name=""/>
        <dsp:cNvSpPr/>
      </dsp:nvSpPr>
      <dsp:spPr>
        <a:xfrm>
          <a:off x="1587" y="51715"/>
          <a:ext cx="3385343" cy="2031206"/>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pt-BR" sz="5300" kern="1200" dirty="0"/>
            <a:t>ADM PÚBLICA</a:t>
          </a:r>
        </a:p>
      </dsp:txBody>
      <dsp:txXfrm>
        <a:off x="61079" y="111207"/>
        <a:ext cx="3266359" cy="1912222"/>
      </dsp:txXfrm>
    </dsp:sp>
    <dsp:sp modelId="{C9E3187B-4A15-44E4-A82A-FDF88969E661}">
      <dsp:nvSpPr>
        <dsp:cNvPr id="0" name=""/>
        <dsp:cNvSpPr/>
      </dsp:nvSpPr>
      <dsp:spPr>
        <a:xfrm>
          <a:off x="3725465" y="647535"/>
          <a:ext cx="717692" cy="83956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55750">
            <a:lnSpc>
              <a:spcPct val="90000"/>
            </a:lnSpc>
            <a:spcBef>
              <a:spcPct val="0"/>
            </a:spcBef>
            <a:spcAft>
              <a:spcPct val="35000"/>
            </a:spcAft>
            <a:buNone/>
          </a:pPr>
          <a:endParaRPr lang="pt-BR" sz="3500" kern="1200"/>
        </a:p>
      </dsp:txBody>
      <dsp:txXfrm>
        <a:off x="3725465" y="815448"/>
        <a:ext cx="502384" cy="503739"/>
      </dsp:txXfrm>
    </dsp:sp>
    <dsp:sp modelId="{D83CF720-9F90-451D-B0C3-315985924B76}">
      <dsp:nvSpPr>
        <dsp:cNvPr id="0" name=""/>
        <dsp:cNvSpPr/>
      </dsp:nvSpPr>
      <dsp:spPr>
        <a:xfrm>
          <a:off x="4741068" y="51715"/>
          <a:ext cx="3385343" cy="2031206"/>
        </a:xfrm>
        <a:prstGeom prst="roundRect">
          <a:avLst>
            <a:gd name="adj" fmla="val 10000"/>
          </a:avLst>
        </a:prstGeom>
        <a:solidFill>
          <a:schemeClr val="accent4">
            <a:hueOff val="6599937"/>
            <a:satOff val="-29202"/>
            <a:lumOff val="-4903"/>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pt-BR" sz="5300" kern="1200" dirty="0"/>
            <a:t>OSC</a:t>
          </a:r>
        </a:p>
      </dsp:txBody>
      <dsp:txXfrm>
        <a:off x="4800560" y="111207"/>
        <a:ext cx="3266359" cy="19122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B9ADF9-C20F-4401-971C-34BE6843683F}">
      <dsp:nvSpPr>
        <dsp:cNvPr id="0" name=""/>
        <dsp:cNvSpPr/>
      </dsp:nvSpPr>
      <dsp:spPr>
        <a:xfrm>
          <a:off x="1587" y="51715"/>
          <a:ext cx="3385343" cy="203120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pt-BR" sz="5300" kern="1200" dirty="0"/>
            <a:t>OCS</a:t>
          </a:r>
        </a:p>
      </dsp:txBody>
      <dsp:txXfrm>
        <a:off x="61079" y="111207"/>
        <a:ext cx="3266359" cy="1912222"/>
      </dsp:txXfrm>
    </dsp:sp>
    <dsp:sp modelId="{C9E3187B-4A15-44E4-A82A-FDF88969E661}">
      <dsp:nvSpPr>
        <dsp:cNvPr id="0" name=""/>
        <dsp:cNvSpPr/>
      </dsp:nvSpPr>
      <dsp:spPr>
        <a:xfrm>
          <a:off x="3725465" y="647535"/>
          <a:ext cx="717692" cy="83956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55750">
            <a:lnSpc>
              <a:spcPct val="90000"/>
            </a:lnSpc>
            <a:spcBef>
              <a:spcPct val="0"/>
            </a:spcBef>
            <a:spcAft>
              <a:spcPct val="35000"/>
            </a:spcAft>
            <a:buNone/>
          </a:pPr>
          <a:endParaRPr lang="pt-BR" sz="3500" kern="1200"/>
        </a:p>
      </dsp:txBody>
      <dsp:txXfrm>
        <a:off x="3725465" y="815448"/>
        <a:ext cx="502384" cy="503739"/>
      </dsp:txXfrm>
    </dsp:sp>
    <dsp:sp modelId="{D83CF720-9F90-451D-B0C3-315985924B76}">
      <dsp:nvSpPr>
        <dsp:cNvPr id="0" name=""/>
        <dsp:cNvSpPr/>
      </dsp:nvSpPr>
      <dsp:spPr>
        <a:xfrm>
          <a:off x="4741068" y="51715"/>
          <a:ext cx="3385343" cy="2031206"/>
        </a:xfrm>
        <a:prstGeom prst="roundRect">
          <a:avLst>
            <a:gd name="adj" fmla="val 10000"/>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pt-BR" sz="5300" kern="1200" dirty="0"/>
            <a:t>ADM PÚBLICA</a:t>
          </a:r>
        </a:p>
      </dsp:txBody>
      <dsp:txXfrm>
        <a:off x="4800560" y="111207"/>
        <a:ext cx="3266359" cy="19122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B9ADF9-C20F-4401-971C-34BE6843683F}">
      <dsp:nvSpPr>
        <dsp:cNvPr id="0" name=""/>
        <dsp:cNvSpPr/>
      </dsp:nvSpPr>
      <dsp:spPr>
        <a:xfrm>
          <a:off x="7143" y="426762"/>
          <a:ext cx="2135187" cy="1281112"/>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pt-BR" sz="3300" kern="1200" dirty="0"/>
            <a:t>OCS</a:t>
          </a:r>
        </a:p>
      </dsp:txBody>
      <dsp:txXfrm>
        <a:off x="44665" y="464284"/>
        <a:ext cx="2060143" cy="1206068"/>
      </dsp:txXfrm>
    </dsp:sp>
    <dsp:sp modelId="{C9E3187B-4A15-44E4-A82A-FDF88969E661}">
      <dsp:nvSpPr>
        <dsp:cNvPr id="0" name=""/>
        <dsp:cNvSpPr/>
      </dsp:nvSpPr>
      <dsp:spPr>
        <a:xfrm>
          <a:off x="2355850" y="802555"/>
          <a:ext cx="452659"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pt-BR" sz="2200" kern="1200"/>
        </a:p>
      </dsp:txBody>
      <dsp:txXfrm>
        <a:off x="2355850" y="908460"/>
        <a:ext cx="316861" cy="317716"/>
      </dsp:txXfrm>
    </dsp:sp>
    <dsp:sp modelId="{D83CF720-9F90-451D-B0C3-315985924B76}">
      <dsp:nvSpPr>
        <dsp:cNvPr id="0" name=""/>
        <dsp:cNvSpPr/>
      </dsp:nvSpPr>
      <dsp:spPr>
        <a:xfrm>
          <a:off x="2996406" y="426762"/>
          <a:ext cx="2135187" cy="1281112"/>
        </a:xfrm>
        <a:prstGeom prst="roundRect">
          <a:avLst>
            <a:gd name="adj" fmla="val 10000"/>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pt-BR" sz="3300" kern="1200" dirty="0"/>
            <a:t>ADM PÚBLICA</a:t>
          </a:r>
        </a:p>
      </dsp:txBody>
      <dsp:txXfrm>
        <a:off x="3033928" y="464284"/>
        <a:ext cx="2060143" cy="1206068"/>
      </dsp:txXfrm>
    </dsp:sp>
    <dsp:sp modelId="{EFE7B8BC-ED81-4107-901B-F76F00866955}">
      <dsp:nvSpPr>
        <dsp:cNvPr id="0" name=""/>
        <dsp:cNvSpPr/>
      </dsp:nvSpPr>
      <dsp:spPr>
        <a:xfrm>
          <a:off x="5345112" y="802555"/>
          <a:ext cx="452659" cy="529526"/>
        </a:xfrm>
        <a:prstGeom prst="rightArrow">
          <a:avLst>
            <a:gd name="adj1" fmla="val 60000"/>
            <a:gd name="adj2" fmla="val 50000"/>
          </a:avLst>
        </a:prstGeom>
        <a:solidFill>
          <a:schemeClr val="accent2">
            <a:hueOff val="6443614"/>
            <a:satOff val="-18493"/>
            <a:lumOff val="-296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pt-BR" sz="2200" kern="1200"/>
        </a:p>
      </dsp:txBody>
      <dsp:txXfrm>
        <a:off x="5345112" y="908460"/>
        <a:ext cx="316861" cy="317716"/>
      </dsp:txXfrm>
    </dsp:sp>
    <dsp:sp modelId="{171FD55A-5147-4024-9A4A-2377B0B17DAF}">
      <dsp:nvSpPr>
        <dsp:cNvPr id="0" name=""/>
        <dsp:cNvSpPr/>
      </dsp:nvSpPr>
      <dsp:spPr>
        <a:xfrm>
          <a:off x="5985668" y="426762"/>
          <a:ext cx="2135187" cy="1281112"/>
        </a:xfrm>
        <a:prstGeom prst="roundRect">
          <a:avLst>
            <a:gd name="adj" fmla="val 10000"/>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pt-BR" sz="3300" kern="1200" dirty="0"/>
            <a:t>Sem $</a:t>
          </a:r>
        </a:p>
      </dsp:txBody>
      <dsp:txXfrm>
        <a:off x="6023190" y="464284"/>
        <a:ext cx="2060143" cy="12060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124DF-DC2F-4503-A243-E52019B2C4F6}">
      <dsp:nvSpPr>
        <dsp:cNvPr id="0" name=""/>
        <dsp:cNvSpPr/>
      </dsp:nvSpPr>
      <dsp:spPr>
        <a:xfrm>
          <a:off x="0" y="39687"/>
          <a:ext cx="3286125" cy="197167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pt-BR" sz="3100" b="0" i="0" kern="1200" dirty="0"/>
            <a:t>Avaliação das propostas</a:t>
          </a:r>
          <a:endParaRPr lang="pt-BR" sz="3100" kern="1200" dirty="0"/>
        </a:p>
      </dsp:txBody>
      <dsp:txXfrm>
        <a:off x="0" y="39687"/>
        <a:ext cx="3286125" cy="1971675"/>
      </dsp:txXfrm>
    </dsp:sp>
    <dsp:sp modelId="{733DC7DC-42A8-4332-B398-AA81B8F05AF7}">
      <dsp:nvSpPr>
        <dsp:cNvPr id="0" name=""/>
        <dsp:cNvSpPr/>
      </dsp:nvSpPr>
      <dsp:spPr>
        <a:xfrm>
          <a:off x="3614737" y="39687"/>
          <a:ext cx="3286125" cy="1971675"/>
        </a:xfrm>
        <a:prstGeom prst="rect">
          <a:avLst/>
        </a:prstGeom>
        <a:solidFill>
          <a:schemeClr val="accent2">
            <a:hueOff val="1610903"/>
            <a:satOff val="-4623"/>
            <a:lumOff val="-740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pt-BR" sz="3100" b="0" i="0" kern="1200" dirty="0"/>
            <a:t>Divulgação e a homologação dos resultados</a:t>
          </a:r>
          <a:endParaRPr lang="pt-BR" sz="3100" kern="1200" dirty="0"/>
        </a:p>
      </dsp:txBody>
      <dsp:txXfrm>
        <a:off x="3614737" y="39687"/>
        <a:ext cx="3286125" cy="1971675"/>
      </dsp:txXfrm>
    </dsp:sp>
    <dsp:sp modelId="{D5986DAF-E3FB-4E95-B273-D721C5DFBAD4}">
      <dsp:nvSpPr>
        <dsp:cNvPr id="0" name=""/>
        <dsp:cNvSpPr/>
      </dsp:nvSpPr>
      <dsp:spPr>
        <a:xfrm>
          <a:off x="7229475" y="39687"/>
          <a:ext cx="3286125" cy="1971675"/>
        </a:xfrm>
        <a:prstGeom prst="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pt-BR" sz="3100" b="0" i="0" kern="1200" dirty="0"/>
            <a:t>Avaliação com caráter eliminatório e classificatório</a:t>
          </a:r>
          <a:endParaRPr lang="pt-BR" sz="3100" kern="1200" dirty="0"/>
        </a:p>
      </dsp:txBody>
      <dsp:txXfrm>
        <a:off x="7229475" y="39687"/>
        <a:ext cx="3286125" cy="1971675"/>
      </dsp:txXfrm>
    </dsp:sp>
    <dsp:sp modelId="{0C54DCD6-F943-4EDC-A500-D06306E4C7C3}">
      <dsp:nvSpPr>
        <dsp:cNvPr id="0" name=""/>
        <dsp:cNvSpPr/>
      </dsp:nvSpPr>
      <dsp:spPr>
        <a:xfrm>
          <a:off x="1807368" y="2339975"/>
          <a:ext cx="3286125" cy="1971675"/>
        </a:xfrm>
        <a:prstGeom prst="rect">
          <a:avLst/>
        </a:prstGeom>
        <a:solidFill>
          <a:schemeClr val="accent2">
            <a:hueOff val="4832710"/>
            <a:satOff val="-13870"/>
            <a:lumOff val="-2220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pt-BR" sz="3100" b="0" i="0" kern="1200" dirty="0"/>
            <a:t>Critérios de julgamento estabelecidos no edital</a:t>
          </a:r>
          <a:endParaRPr lang="pt-BR" sz="3100" kern="1200" dirty="0"/>
        </a:p>
      </dsp:txBody>
      <dsp:txXfrm>
        <a:off x="1807368" y="2339975"/>
        <a:ext cx="3286125" cy="1971675"/>
      </dsp:txXfrm>
    </dsp:sp>
    <dsp:sp modelId="{5BBB0163-CCF1-4A34-8530-C0E3F6445C92}">
      <dsp:nvSpPr>
        <dsp:cNvPr id="0" name=""/>
        <dsp:cNvSpPr/>
      </dsp:nvSpPr>
      <dsp:spPr>
        <a:xfrm>
          <a:off x="5422106" y="2339975"/>
          <a:ext cx="3286125" cy="1971675"/>
        </a:xfrm>
        <a:prstGeom prst="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pt-BR" sz="3100" kern="1200" dirty="0"/>
            <a:t>Desabilitará OSC que não cumpram o previsto no edital</a:t>
          </a:r>
        </a:p>
      </dsp:txBody>
      <dsp:txXfrm>
        <a:off x="5422106" y="2339975"/>
        <a:ext cx="3286125" cy="19716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78E676-CD1B-4EC2-B5DE-65081A804109}">
      <dsp:nvSpPr>
        <dsp:cNvPr id="0" name=""/>
        <dsp:cNvSpPr/>
      </dsp:nvSpPr>
      <dsp:spPr>
        <a:xfrm>
          <a:off x="5687" y="1286579"/>
          <a:ext cx="1763225" cy="105793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Planejamento</a:t>
          </a:r>
        </a:p>
      </dsp:txBody>
      <dsp:txXfrm>
        <a:off x="36673" y="1317565"/>
        <a:ext cx="1701253" cy="995963"/>
      </dsp:txXfrm>
    </dsp:sp>
    <dsp:sp modelId="{99053DF6-9A37-4F36-88B0-2C9166E22186}">
      <dsp:nvSpPr>
        <dsp:cNvPr id="0" name=""/>
        <dsp:cNvSpPr/>
      </dsp:nvSpPr>
      <dsp:spPr>
        <a:xfrm>
          <a:off x="1945235" y="1596907"/>
          <a:ext cx="373803" cy="43727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pt-BR" sz="1400" kern="1200" dirty="0"/>
        </a:p>
      </dsp:txBody>
      <dsp:txXfrm>
        <a:off x="1945235" y="1684363"/>
        <a:ext cx="261662" cy="262367"/>
      </dsp:txXfrm>
    </dsp:sp>
    <dsp:sp modelId="{258ADEB6-5F59-40EE-AF3D-C810EB1C22CC}">
      <dsp:nvSpPr>
        <dsp:cNvPr id="0" name=""/>
        <dsp:cNvSpPr/>
      </dsp:nvSpPr>
      <dsp:spPr>
        <a:xfrm>
          <a:off x="2474202" y="1286579"/>
          <a:ext cx="1763225" cy="105793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Seleção e Celebração</a:t>
          </a:r>
        </a:p>
      </dsp:txBody>
      <dsp:txXfrm>
        <a:off x="2505188" y="1317565"/>
        <a:ext cx="1701253" cy="995963"/>
      </dsp:txXfrm>
    </dsp:sp>
    <dsp:sp modelId="{BC84C67F-BA67-4ADF-9A1B-13BA33BAB934}">
      <dsp:nvSpPr>
        <dsp:cNvPr id="0" name=""/>
        <dsp:cNvSpPr/>
      </dsp:nvSpPr>
      <dsp:spPr>
        <a:xfrm>
          <a:off x="4413750" y="1596907"/>
          <a:ext cx="373803" cy="43727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pt-BR" sz="1400" kern="1200" dirty="0"/>
        </a:p>
      </dsp:txBody>
      <dsp:txXfrm>
        <a:off x="4413750" y="1684363"/>
        <a:ext cx="261662" cy="262367"/>
      </dsp:txXfrm>
    </dsp:sp>
    <dsp:sp modelId="{AF33C1A5-88EA-4F1E-954A-29D6DC6BBAF2}">
      <dsp:nvSpPr>
        <dsp:cNvPr id="0" name=""/>
        <dsp:cNvSpPr/>
      </dsp:nvSpPr>
      <dsp:spPr>
        <a:xfrm>
          <a:off x="4942717" y="1286579"/>
          <a:ext cx="1763225" cy="105793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Execução</a:t>
          </a:r>
        </a:p>
      </dsp:txBody>
      <dsp:txXfrm>
        <a:off x="4973703" y="1317565"/>
        <a:ext cx="1701253" cy="995963"/>
      </dsp:txXfrm>
    </dsp:sp>
    <dsp:sp modelId="{B49A8F9F-7073-443D-9E23-570D652BBC8D}">
      <dsp:nvSpPr>
        <dsp:cNvPr id="0" name=""/>
        <dsp:cNvSpPr/>
      </dsp:nvSpPr>
      <dsp:spPr>
        <a:xfrm>
          <a:off x="6882265" y="1596907"/>
          <a:ext cx="373803" cy="43727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pt-BR" sz="1400" kern="1200" dirty="0"/>
        </a:p>
      </dsp:txBody>
      <dsp:txXfrm>
        <a:off x="6882265" y="1684363"/>
        <a:ext cx="261662" cy="262367"/>
      </dsp:txXfrm>
    </dsp:sp>
    <dsp:sp modelId="{80B20E74-FC1C-4510-845C-FE3884BF2371}">
      <dsp:nvSpPr>
        <dsp:cNvPr id="0" name=""/>
        <dsp:cNvSpPr/>
      </dsp:nvSpPr>
      <dsp:spPr>
        <a:xfrm>
          <a:off x="7411233" y="1286579"/>
          <a:ext cx="1763225" cy="1057935"/>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Monitoramento e Avaliação</a:t>
          </a:r>
        </a:p>
      </dsp:txBody>
      <dsp:txXfrm>
        <a:off x="7442219" y="1317565"/>
        <a:ext cx="1701253" cy="995963"/>
      </dsp:txXfrm>
    </dsp:sp>
    <dsp:sp modelId="{2269266F-08DF-4981-8C13-D34690539CDE}">
      <dsp:nvSpPr>
        <dsp:cNvPr id="0" name=""/>
        <dsp:cNvSpPr/>
      </dsp:nvSpPr>
      <dsp:spPr>
        <a:xfrm>
          <a:off x="9350780" y="1596907"/>
          <a:ext cx="373803" cy="43727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pt-BR" sz="1400" kern="1200" dirty="0"/>
        </a:p>
      </dsp:txBody>
      <dsp:txXfrm>
        <a:off x="9350780" y="1684363"/>
        <a:ext cx="261662" cy="262367"/>
      </dsp:txXfrm>
    </dsp:sp>
    <dsp:sp modelId="{6F8005FC-2D8F-4133-9CF7-892C9A2F2D2D}">
      <dsp:nvSpPr>
        <dsp:cNvPr id="0" name=""/>
        <dsp:cNvSpPr/>
      </dsp:nvSpPr>
      <dsp:spPr>
        <a:xfrm>
          <a:off x="9879748" y="1286579"/>
          <a:ext cx="1763225" cy="1057935"/>
        </a:xfrm>
        <a:prstGeom prst="roundRect">
          <a:avLst>
            <a:gd name="adj" fmla="val 10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Prestação de Contas</a:t>
          </a:r>
        </a:p>
      </dsp:txBody>
      <dsp:txXfrm>
        <a:off x="9910734" y="1317565"/>
        <a:ext cx="1701253" cy="9959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6792CC-7C5A-AFEE-33E1-AE4633734C3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F94B6735-3C68-228A-1D4C-AA1F4B0C93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8A0179D-6B1A-6AE4-745E-C9548426FBD4}"/>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5" name="Espaço Reservado para Rodapé 4">
            <a:extLst>
              <a:ext uri="{FF2B5EF4-FFF2-40B4-BE49-F238E27FC236}">
                <a16:creationId xmlns:a16="http://schemas.microsoft.com/office/drawing/2014/main" id="{62474E89-555F-1972-94F6-F21EB08E9D29}"/>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CC1C37BE-5349-2783-DC0A-3CC7A291937C}"/>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79131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F1A939-2AF7-54C3-A115-751FDB6498A9}"/>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2EB643B8-38F9-D746-5FB8-239476B251E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42169B8-743E-1BCE-8E91-CF3545237F7F}"/>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5" name="Espaço Reservado para Rodapé 4">
            <a:extLst>
              <a:ext uri="{FF2B5EF4-FFF2-40B4-BE49-F238E27FC236}">
                <a16:creationId xmlns:a16="http://schemas.microsoft.com/office/drawing/2014/main" id="{6679E94E-98D6-D6B1-1C95-563610F51459}"/>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8322CA45-11A0-56D4-B787-8A9513B1DCAB}"/>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294322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1DF05E73-573D-EF75-6FA7-1F1EE9BB485D}"/>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862C64AF-A876-10CB-30AB-A9EC66459875}"/>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64308FB7-4455-B56B-9EEA-99BB4F8F2A72}"/>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5" name="Espaço Reservado para Rodapé 4">
            <a:extLst>
              <a:ext uri="{FF2B5EF4-FFF2-40B4-BE49-F238E27FC236}">
                <a16:creationId xmlns:a16="http://schemas.microsoft.com/office/drawing/2014/main" id="{B4D80CB6-478A-32B6-73C4-378E440F4E74}"/>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3A8E84A3-E33C-4CBD-E5A1-D44ED1DCF639}"/>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540009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0CF7F5-CD63-9ABC-9DD6-4DCAD56BD15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C8BF78FF-9BEB-4BB3-82DD-8C615897E075}"/>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D7E6580-4D7E-44B2-6236-20D482C8EF4A}"/>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5" name="Espaço Reservado para Rodapé 4">
            <a:extLst>
              <a:ext uri="{FF2B5EF4-FFF2-40B4-BE49-F238E27FC236}">
                <a16:creationId xmlns:a16="http://schemas.microsoft.com/office/drawing/2014/main" id="{EA7CAC6D-A3CC-8937-B2C8-B2023DCED780}"/>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1AFF6E52-16B0-1B4C-BD00-408BA5E440E7}"/>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42233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EE4532-C9C4-3B26-C33B-8CE2B12BEC74}"/>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5F20A729-0256-98ED-D4BA-1DB72177DB8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98C1E29F-26D2-7CC2-FFF1-9ACAC1D40921}"/>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5" name="Espaço Reservado para Rodapé 4">
            <a:extLst>
              <a:ext uri="{FF2B5EF4-FFF2-40B4-BE49-F238E27FC236}">
                <a16:creationId xmlns:a16="http://schemas.microsoft.com/office/drawing/2014/main" id="{D0FFD181-0A52-F5FE-8105-FA840C6309F1}"/>
              </a:ext>
            </a:extLst>
          </p:cNvPr>
          <p:cNvSpPr>
            <a:spLocks noGrp="1"/>
          </p:cNvSpPr>
          <p:nvPr>
            <p:ph type="ftr" sz="quarter" idx="11"/>
          </p:nvPr>
        </p:nvSpPr>
        <p:spPr/>
        <p:txBody>
          <a:bodyPr/>
          <a:lstStyle/>
          <a:p>
            <a:endParaRPr lang="pt-BR" dirty="0"/>
          </a:p>
        </p:txBody>
      </p:sp>
      <p:sp>
        <p:nvSpPr>
          <p:cNvPr id="6" name="Espaço Reservado para Número de Slide 5">
            <a:extLst>
              <a:ext uri="{FF2B5EF4-FFF2-40B4-BE49-F238E27FC236}">
                <a16:creationId xmlns:a16="http://schemas.microsoft.com/office/drawing/2014/main" id="{B7343621-2808-30A6-8C74-2799C477597C}"/>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032724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8B05A2-D0BE-EAF0-EBE8-8AB7F929CD36}"/>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112915F-B769-5AE7-5279-BF1C52D9C520}"/>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7D4A79C8-F87B-D91A-65CC-1A318FAF8965}"/>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49943780-6C8F-1A4F-F64C-96F9F193B2BE}"/>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6" name="Espaço Reservado para Rodapé 5">
            <a:extLst>
              <a:ext uri="{FF2B5EF4-FFF2-40B4-BE49-F238E27FC236}">
                <a16:creationId xmlns:a16="http://schemas.microsoft.com/office/drawing/2014/main" id="{0BA7B044-740B-1C02-E674-464ABD3CF43A}"/>
              </a:ext>
            </a:extLst>
          </p:cNvPr>
          <p:cNvSpPr>
            <a:spLocks noGrp="1"/>
          </p:cNvSpPr>
          <p:nvPr>
            <p:ph type="ftr" sz="quarter" idx="11"/>
          </p:nvPr>
        </p:nvSpPr>
        <p:spPr/>
        <p:txBody>
          <a:bodyPr/>
          <a:lstStyle/>
          <a:p>
            <a:endParaRPr lang="pt-BR" dirty="0"/>
          </a:p>
        </p:txBody>
      </p:sp>
      <p:sp>
        <p:nvSpPr>
          <p:cNvPr id="7" name="Espaço Reservado para Número de Slide 6">
            <a:extLst>
              <a:ext uri="{FF2B5EF4-FFF2-40B4-BE49-F238E27FC236}">
                <a16:creationId xmlns:a16="http://schemas.microsoft.com/office/drawing/2014/main" id="{4C122711-F688-ED4A-E68F-6DBE36E35178}"/>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3253022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F3FF48-89E5-A94E-BE89-FBB47E9B903B}"/>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D07CB700-3CD3-EC4D-4504-EFB166F90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B66DED72-1022-8D6F-4969-7A6FE798F22E}"/>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DE7D1A8F-992C-7C8E-F6F2-2C0114071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7C3598E2-F028-F515-4AD7-5B48F8D08038}"/>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FA50D480-A8DC-255E-DB7B-A71213B66430}"/>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8" name="Espaço Reservado para Rodapé 7">
            <a:extLst>
              <a:ext uri="{FF2B5EF4-FFF2-40B4-BE49-F238E27FC236}">
                <a16:creationId xmlns:a16="http://schemas.microsoft.com/office/drawing/2014/main" id="{00A6BCEC-DCAD-79C4-5D9B-2290920761F8}"/>
              </a:ext>
            </a:extLst>
          </p:cNvPr>
          <p:cNvSpPr>
            <a:spLocks noGrp="1"/>
          </p:cNvSpPr>
          <p:nvPr>
            <p:ph type="ftr" sz="quarter" idx="11"/>
          </p:nvPr>
        </p:nvSpPr>
        <p:spPr/>
        <p:txBody>
          <a:bodyPr/>
          <a:lstStyle/>
          <a:p>
            <a:endParaRPr lang="pt-BR" dirty="0"/>
          </a:p>
        </p:txBody>
      </p:sp>
      <p:sp>
        <p:nvSpPr>
          <p:cNvPr id="9" name="Espaço Reservado para Número de Slide 8">
            <a:extLst>
              <a:ext uri="{FF2B5EF4-FFF2-40B4-BE49-F238E27FC236}">
                <a16:creationId xmlns:a16="http://schemas.microsoft.com/office/drawing/2014/main" id="{6B0363B3-A9B8-AC7F-FE5D-4FE23C1B38D0}"/>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3987466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23B407-C28C-AA2D-4A19-C6BB5BCC8E01}"/>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91D8790E-BD2D-8B1A-1392-2D4DFEB3BA97}"/>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4" name="Espaço Reservado para Rodapé 3">
            <a:extLst>
              <a:ext uri="{FF2B5EF4-FFF2-40B4-BE49-F238E27FC236}">
                <a16:creationId xmlns:a16="http://schemas.microsoft.com/office/drawing/2014/main" id="{99C96CAC-D5CF-E1A1-4EA5-03CFD84A55EF}"/>
              </a:ext>
            </a:extLst>
          </p:cNvPr>
          <p:cNvSpPr>
            <a:spLocks noGrp="1"/>
          </p:cNvSpPr>
          <p:nvPr>
            <p:ph type="ftr" sz="quarter" idx="11"/>
          </p:nvPr>
        </p:nvSpPr>
        <p:spPr/>
        <p:txBody>
          <a:bodyPr/>
          <a:lstStyle/>
          <a:p>
            <a:endParaRPr lang="pt-BR" dirty="0"/>
          </a:p>
        </p:txBody>
      </p:sp>
      <p:sp>
        <p:nvSpPr>
          <p:cNvPr id="5" name="Espaço Reservado para Número de Slide 4">
            <a:extLst>
              <a:ext uri="{FF2B5EF4-FFF2-40B4-BE49-F238E27FC236}">
                <a16:creationId xmlns:a16="http://schemas.microsoft.com/office/drawing/2014/main" id="{57D5977A-443D-DAFA-DE7D-7DD96BC5512B}"/>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364374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AEF2C3FD-7231-99AA-DAA4-3E19E8CBDAA0}"/>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3" name="Espaço Reservado para Rodapé 2">
            <a:extLst>
              <a:ext uri="{FF2B5EF4-FFF2-40B4-BE49-F238E27FC236}">
                <a16:creationId xmlns:a16="http://schemas.microsoft.com/office/drawing/2014/main" id="{52B773C1-02F7-A9D6-8593-1526F58A12E4}"/>
              </a:ext>
            </a:extLst>
          </p:cNvPr>
          <p:cNvSpPr>
            <a:spLocks noGrp="1"/>
          </p:cNvSpPr>
          <p:nvPr>
            <p:ph type="ftr" sz="quarter" idx="1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4E4D3D1F-48D7-86E6-30E4-52830579B1CB}"/>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838220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5FBFBD-A87A-2280-A431-867A494003B1}"/>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4633E480-5351-C661-B891-257E87A630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4C60C9AC-9120-E305-CB84-4FF1A90A5B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E6EE0B60-27BE-89EF-BEAF-1F0EA8E65AD9}"/>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6" name="Espaço Reservado para Rodapé 5">
            <a:extLst>
              <a:ext uri="{FF2B5EF4-FFF2-40B4-BE49-F238E27FC236}">
                <a16:creationId xmlns:a16="http://schemas.microsoft.com/office/drawing/2014/main" id="{7E1B821C-519F-5286-BD79-9D0E25C988A4}"/>
              </a:ext>
            </a:extLst>
          </p:cNvPr>
          <p:cNvSpPr>
            <a:spLocks noGrp="1"/>
          </p:cNvSpPr>
          <p:nvPr>
            <p:ph type="ftr" sz="quarter" idx="11"/>
          </p:nvPr>
        </p:nvSpPr>
        <p:spPr/>
        <p:txBody>
          <a:bodyPr/>
          <a:lstStyle/>
          <a:p>
            <a:endParaRPr lang="pt-BR" dirty="0"/>
          </a:p>
        </p:txBody>
      </p:sp>
      <p:sp>
        <p:nvSpPr>
          <p:cNvPr id="7" name="Espaço Reservado para Número de Slide 6">
            <a:extLst>
              <a:ext uri="{FF2B5EF4-FFF2-40B4-BE49-F238E27FC236}">
                <a16:creationId xmlns:a16="http://schemas.microsoft.com/office/drawing/2014/main" id="{1013E439-EA74-730B-18EE-A7EFA7F3597E}"/>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3514959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4AF564-D190-9498-949A-CA471BD2C4EF}"/>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F300C57D-F867-7C73-F617-ACD936294B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dirty="0"/>
          </a:p>
        </p:txBody>
      </p:sp>
      <p:sp>
        <p:nvSpPr>
          <p:cNvPr id="4" name="Espaço Reservado para Texto 3">
            <a:extLst>
              <a:ext uri="{FF2B5EF4-FFF2-40B4-BE49-F238E27FC236}">
                <a16:creationId xmlns:a16="http://schemas.microsoft.com/office/drawing/2014/main" id="{9A22B811-319F-BD27-3567-3CAC417924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52CA88A4-B01E-2077-FBBB-DD3C697A9C2C}"/>
              </a:ext>
            </a:extLst>
          </p:cNvPr>
          <p:cNvSpPr>
            <a:spLocks noGrp="1"/>
          </p:cNvSpPr>
          <p:nvPr>
            <p:ph type="dt" sz="half" idx="10"/>
          </p:nvPr>
        </p:nvSpPr>
        <p:spPr/>
        <p:txBody>
          <a:bodyPr/>
          <a:lstStyle/>
          <a:p>
            <a:fld id="{DA83536D-7042-41F2-8EDF-DC1F673C6CE9}" type="datetimeFigureOut">
              <a:rPr lang="pt-BR" smtClean="0"/>
              <a:t>22/03/2024</a:t>
            </a:fld>
            <a:endParaRPr lang="pt-BR" dirty="0"/>
          </a:p>
        </p:txBody>
      </p:sp>
      <p:sp>
        <p:nvSpPr>
          <p:cNvPr id="6" name="Espaço Reservado para Rodapé 5">
            <a:extLst>
              <a:ext uri="{FF2B5EF4-FFF2-40B4-BE49-F238E27FC236}">
                <a16:creationId xmlns:a16="http://schemas.microsoft.com/office/drawing/2014/main" id="{2B55FAA5-7322-3366-148B-A8CA9C167FAB}"/>
              </a:ext>
            </a:extLst>
          </p:cNvPr>
          <p:cNvSpPr>
            <a:spLocks noGrp="1"/>
          </p:cNvSpPr>
          <p:nvPr>
            <p:ph type="ftr" sz="quarter" idx="11"/>
          </p:nvPr>
        </p:nvSpPr>
        <p:spPr/>
        <p:txBody>
          <a:bodyPr/>
          <a:lstStyle/>
          <a:p>
            <a:endParaRPr lang="pt-BR" dirty="0"/>
          </a:p>
        </p:txBody>
      </p:sp>
      <p:sp>
        <p:nvSpPr>
          <p:cNvPr id="7" name="Espaço Reservado para Número de Slide 6">
            <a:extLst>
              <a:ext uri="{FF2B5EF4-FFF2-40B4-BE49-F238E27FC236}">
                <a16:creationId xmlns:a16="http://schemas.microsoft.com/office/drawing/2014/main" id="{ED8CB925-19C3-D7E6-A3CD-1720B64DE606}"/>
              </a:ext>
            </a:extLst>
          </p:cNvPr>
          <p:cNvSpPr>
            <a:spLocks noGrp="1"/>
          </p:cNvSpPr>
          <p:nvPr>
            <p:ph type="sldNum" sz="quarter" idx="12"/>
          </p:nvPr>
        </p:nvSpPr>
        <p:spPr/>
        <p:txBody>
          <a:bodyPr/>
          <a:lstStyle/>
          <a:p>
            <a:fld id="{A07824CC-C012-4B39-B289-CE90F3A32660}" type="slidenum">
              <a:rPr lang="pt-BR" smtClean="0"/>
              <a:t>‹nº›</a:t>
            </a:fld>
            <a:endParaRPr lang="pt-BR" dirty="0"/>
          </a:p>
        </p:txBody>
      </p:sp>
    </p:spTree>
    <p:extLst>
      <p:ext uri="{BB962C8B-B14F-4D97-AF65-F5344CB8AC3E}">
        <p14:creationId xmlns:p14="http://schemas.microsoft.com/office/powerpoint/2010/main" val="1550642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9D57BA5F-6EF5-475E-C76F-D0410AD81C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024E084E-14EC-DBC1-CADD-4E225D0C35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3A2706C8-03C1-2A39-5C6C-B46E429762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A83536D-7042-41F2-8EDF-DC1F673C6CE9}" type="datetimeFigureOut">
              <a:rPr lang="pt-BR" smtClean="0"/>
              <a:t>22/03/2024</a:t>
            </a:fld>
            <a:endParaRPr lang="pt-BR" dirty="0"/>
          </a:p>
        </p:txBody>
      </p:sp>
      <p:sp>
        <p:nvSpPr>
          <p:cNvPr id="5" name="Espaço Reservado para Rodapé 4">
            <a:extLst>
              <a:ext uri="{FF2B5EF4-FFF2-40B4-BE49-F238E27FC236}">
                <a16:creationId xmlns:a16="http://schemas.microsoft.com/office/drawing/2014/main" id="{A22ED89B-05AA-D765-20EB-722470522A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BR" dirty="0"/>
          </a:p>
        </p:txBody>
      </p:sp>
      <p:sp>
        <p:nvSpPr>
          <p:cNvPr id="6" name="Espaço Reservado para Número de Slide 5">
            <a:extLst>
              <a:ext uri="{FF2B5EF4-FFF2-40B4-BE49-F238E27FC236}">
                <a16:creationId xmlns:a16="http://schemas.microsoft.com/office/drawing/2014/main" id="{74AF7206-229F-394D-F894-E780A3D9D0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7824CC-C012-4B39-B289-CE90F3A32660}" type="slidenum">
              <a:rPr lang="pt-BR" smtClean="0"/>
              <a:t>‹nº›</a:t>
            </a:fld>
            <a:endParaRPr lang="pt-BR" dirty="0"/>
          </a:p>
        </p:txBody>
      </p:sp>
    </p:spTree>
    <p:extLst>
      <p:ext uri="{BB962C8B-B14F-4D97-AF65-F5344CB8AC3E}">
        <p14:creationId xmlns:p14="http://schemas.microsoft.com/office/powerpoint/2010/main" val="3240558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pixabay.com/es/whatsapp-icono-transparente-logo-2071331/" TargetMode="External"/><Relationship Id="rId2" Type="http://schemas.openxmlformats.org/officeDocument/2006/relationships/image" Target="../media/image3.jp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hyperlink" Target="https://arz.wikipedia.org/wiki/%D8%A7%D9%86%D8%B3%D8%AA%D8%AC%D8%B1%D8%A7%D9%85" TargetMode="Externa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aplicacoes.mds.gov.br/cneas/publico/xhtml/consultapublica/pesquisar.jsf" TargetMode="External"/><Relationship Id="rId2" Type="http://schemas.openxmlformats.org/officeDocument/2006/relationships/image" Target="../media/image3.jp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E0C0072E-A24E-E1D5-6276-3E8D4B97E216}"/>
              </a:ext>
            </a:extLst>
          </p:cNvPr>
          <p:cNvSpPr>
            <a:spLocks noGrp="1"/>
          </p:cNvSpPr>
          <p:nvPr>
            <p:ph type="subTitle" idx="1"/>
          </p:nvPr>
        </p:nvSpPr>
        <p:spPr>
          <a:xfrm>
            <a:off x="2630658" y="4389828"/>
            <a:ext cx="9144000" cy="1655762"/>
          </a:xfrm>
        </p:spPr>
        <p:txBody>
          <a:bodyPr>
            <a:normAutofit/>
          </a:bodyPr>
          <a:lstStyle/>
          <a:p>
            <a:r>
              <a:rPr lang="pt-BR" sz="3200" b="1" dirty="0">
                <a:effectLst/>
                <a:latin typeface="Aptos" panose="020B0004020202020204" pitchFamily="34" charset="0"/>
                <a:ea typeface="Aptos" panose="020B0004020202020204" pitchFamily="34" charset="0"/>
                <a:cs typeface="Times New Roman" panose="02020603050405020304" pitchFamily="18" charset="0"/>
              </a:rPr>
              <a:t>Descomplicando o Marco Regulatório das Organizações de Assistência Social – MROSC </a:t>
            </a:r>
            <a:endParaRPr lang="pt-BR" sz="3200" b="1" dirty="0"/>
          </a:p>
        </p:txBody>
      </p:sp>
      <p:pic>
        <p:nvPicPr>
          <p:cNvPr id="4" name="Picture 4" descr="Imagem relacionada">
            <a:extLst>
              <a:ext uri="{FF2B5EF4-FFF2-40B4-BE49-F238E27FC236}">
                <a16:creationId xmlns:a16="http://schemas.microsoft.com/office/drawing/2014/main" id="{A557C9F6-15A1-1019-A387-DDB73C22BA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3501" y="545124"/>
            <a:ext cx="4699643" cy="340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292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solidFill>
                  <a:srgbClr val="000000"/>
                </a:solidFill>
                <a:latin typeface="Arial" panose="020B0604020202020204" pitchFamily="34" charset="0"/>
              </a:rPr>
              <a:t>C</a:t>
            </a:r>
            <a:r>
              <a:rPr lang="pt-BR" b="0" i="0" dirty="0">
                <a:solidFill>
                  <a:srgbClr val="000000"/>
                </a:solidFill>
                <a:effectLst/>
                <a:latin typeface="Arial" panose="020B0604020202020204" pitchFamily="34" charset="0"/>
              </a:rPr>
              <a:t>hamamento </a:t>
            </a:r>
            <a:r>
              <a:rPr lang="pt-BR" dirty="0">
                <a:solidFill>
                  <a:srgbClr val="000000"/>
                </a:solidFill>
                <a:latin typeface="Arial" panose="020B0604020202020204" pitchFamily="34" charset="0"/>
              </a:rPr>
              <a:t>P</a:t>
            </a:r>
            <a:r>
              <a:rPr lang="pt-BR" b="0" i="0" dirty="0">
                <a:solidFill>
                  <a:srgbClr val="000000"/>
                </a:solidFill>
                <a:effectLst/>
                <a:latin typeface="Arial" panose="020B0604020202020204" pitchFamily="34" charset="0"/>
              </a:rPr>
              <a:t>úblico</a:t>
            </a:r>
            <a:endParaRPr lang="pt-BR" dirty="0"/>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lnSpcReduction="10000"/>
          </a:bodyPr>
          <a:lstStyle/>
          <a:p>
            <a:pPr marL="0" indent="0" algn="just">
              <a:lnSpc>
                <a:spcPct val="150000"/>
              </a:lnSpc>
              <a:buNone/>
            </a:pPr>
            <a:r>
              <a:rPr lang="pt-BR" dirty="0">
                <a:solidFill>
                  <a:srgbClr val="000000"/>
                </a:solidFill>
                <a:latin typeface="Arial" panose="020B0604020202020204" pitchFamily="34" charset="0"/>
              </a:rPr>
              <a:t>P</a:t>
            </a:r>
            <a:r>
              <a:rPr lang="pt-BR" b="0" i="0" dirty="0">
                <a:solidFill>
                  <a:srgbClr val="000000"/>
                </a:solidFill>
                <a:effectLst/>
                <a:latin typeface="Arial" panose="020B0604020202020204" pitchFamily="34" charset="0"/>
              </a:rPr>
              <a:t>rocedimento destinado a </a:t>
            </a:r>
            <a:r>
              <a:rPr lang="pt-BR" b="0" i="0" dirty="0">
                <a:solidFill>
                  <a:srgbClr val="000000"/>
                </a:solidFill>
                <a:effectLst/>
                <a:highlight>
                  <a:srgbClr val="FFFF00"/>
                </a:highlight>
                <a:latin typeface="Arial" panose="020B0604020202020204" pitchFamily="34" charset="0"/>
              </a:rPr>
              <a:t>selecionar</a:t>
            </a:r>
            <a:r>
              <a:rPr lang="pt-BR" b="0" i="0" dirty="0">
                <a:solidFill>
                  <a:srgbClr val="000000"/>
                </a:solidFill>
                <a:effectLst/>
                <a:latin typeface="Arial" panose="020B0604020202020204" pitchFamily="34" charset="0"/>
              </a:rPr>
              <a:t> organização da sociedade civil para </a:t>
            </a:r>
            <a:r>
              <a:rPr lang="pt-BR" b="0" i="0" dirty="0">
                <a:solidFill>
                  <a:srgbClr val="000000"/>
                </a:solidFill>
                <a:effectLst/>
                <a:highlight>
                  <a:srgbClr val="FFFF00"/>
                </a:highlight>
                <a:latin typeface="Arial" panose="020B0604020202020204" pitchFamily="34" charset="0"/>
              </a:rPr>
              <a:t>firmar parceria </a:t>
            </a:r>
            <a:r>
              <a:rPr lang="pt-BR" b="0" i="0" dirty="0">
                <a:solidFill>
                  <a:srgbClr val="000000"/>
                </a:solidFill>
                <a:effectLst/>
                <a:latin typeface="Arial" panose="020B0604020202020204" pitchFamily="34" charset="0"/>
              </a:rPr>
              <a:t>por meio de termo de colaboração ou de fomento, no qual se garanta a observância dos princípios da isonomia, da legalidade, da impessoalidade, da moralidade, da igualdade, da publicidade, da probidade administrativa, da vinculação ao instrumento convocatório, do julgamento objetivo e dos que lhes são correlatos;</a:t>
            </a:r>
            <a:endParaRPr lang="pt-BR" dirty="0"/>
          </a:p>
        </p:txBody>
      </p:sp>
    </p:spTree>
    <p:extLst>
      <p:ext uri="{BB962C8B-B14F-4D97-AF65-F5344CB8AC3E}">
        <p14:creationId xmlns:p14="http://schemas.microsoft.com/office/powerpoint/2010/main" val="3415392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3600" b="1" dirty="0"/>
              <a:t>Chamamento Público</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4025348" cy="3483198"/>
          </a:xfrm>
        </p:spPr>
        <p:txBody>
          <a:bodyPr>
            <a:normAutofit fontScale="85000" lnSpcReduction="20000"/>
          </a:bodyPr>
          <a:lstStyle/>
          <a:p>
            <a:pPr marL="0" indent="0">
              <a:buNone/>
            </a:pPr>
            <a:r>
              <a:rPr lang="pt-BR" dirty="0"/>
              <a:t>Estabelecer critérios a serem seguidos:</a:t>
            </a:r>
          </a:p>
          <a:p>
            <a:pPr lvl="1"/>
            <a:r>
              <a:rPr lang="pt-BR" dirty="0"/>
              <a:t>Objetos;</a:t>
            </a:r>
          </a:p>
          <a:p>
            <a:pPr lvl="1"/>
            <a:r>
              <a:rPr lang="pt-BR" dirty="0"/>
              <a:t>Metas;</a:t>
            </a:r>
          </a:p>
          <a:p>
            <a:pPr lvl="1"/>
            <a:r>
              <a:rPr lang="pt-BR" dirty="0"/>
              <a:t>Custos;</a:t>
            </a:r>
          </a:p>
          <a:p>
            <a:pPr lvl="1"/>
            <a:r>
              <a:rPr lang="pt-BR" dirty="0"/>
              <a:t>Indicadores, quantitativos ou qualitativos, de avaliação de resultados</a:t>
            </a:r>
          </a:p>
          <a:p>
            <a:endParaRPr lang="pt-BR" dirty="0"/>
          </a:p>
        </p:txBody>
      </p:sp>
      <p:sp>
        <p:nvSpPr>
          <p:cNvPr id="4" name="Espaço Reservado para Conteúdo 3">
            <a:extLst>
              <a:ext uri="{FF2B5EF4-FFF2-40B4-BE49-F238E27FC236}">
                <a16:creationId xmlns:a16="http://schemas.microsoft.com/office/drawing/2014/main" id="{23EF9793-8FAF-916E-1C09-0819240D565D}"/>
              </a:ext>
            </a:extLst>
          </p:cNvPr>
          <p:cNvSpPr>
            <a:spLocks noGrp="1"/>
          </p:cNvSpPr>
          <p:nvPr>
            <p:ph sz="half" idx="2"/>
          </p:nvPr>
        </p:nvSpPr>
        <p:spPr>
          <a:xfrm>
            <a:off x="5155095" y="1940193"/>
            <a:ext cx="6877878" cy="4351338"/>
          </a:xfrm>
        </p:spPr>
        <p:txBody>
          <a:bodyPr>
            <a:normAutofit fontScale="85000" lnSpcReduction="20000"/>
          </a:bodyPr>
          <a:lstStyle/>
          <a:p>
            <a:pPr marL="0" indent="0">
              <a:buNone/>
            </a:pPr>
            <a:r>
              <a:rPr lang="pt-BR" dirty="0"/>
              <a:t>Edital:</a:t>
            </a:r>
          </a:p>
          <a:p>
            <a:r>
              <a:rPr lang="pt-BR" dirty="0"/>
              <a:t>Programação Orçamentária;</a:t>
            </a:r>
          </a:p>
          <a:p>
            <a:r>
              <a:rPr lang="pt-BR" dirty="0"/>
              <a:t>Objeto da Parceria;</a:t>
            </a:r>
          </a:p>
          <a:p>
            <a:r>
              <a:rPr lang="pt-BR" dirty="0"/>
              <a:t> as datas, os prazos, as condições, o local e a forma de apresentação das propostas;</a:t>
            </a:r>
          </a:p>
          <a:p>
            <a:r>
              <a:rPr lang="pt-BR" dirty="0"/>
              <a:t>as datas e os critérios de seleção e julgamento das propostas</a:t>
            </a:r>
          </a:p>
          <a:p>
            <a:r>
              <a:rPr lang="pt-BR" dirty="0"/>
              <a:t> o valor previsto para a realização do objeto;</a:t>
            </a:r>
          </a:p>
          <a:p>
            <a:r>
              <a:rPr lang="pt-BR" dirty="0"/>
              <a:t>a minuta do instrumento por meio do qual será celebrada a parceria</a:t>
            </a:r>
          </a:p>
          <a:p>
            <a:r>
              <a:rPr lang="pt-BR" dirty="0"/>
              <a:t>Divulgação em site com antecedência mínima de 30 dias</a:t>
            </a:r>
          </a:p>
        </p:txBody>
      </p:sp>
    </p:spTree>
    <p:extLst>
      <p:ext uri="{BB962C8B-B14F-4D97-AF65-F5344CB8AC3E}">
        <p14:creationId xmlns:p14="http://schemas.microsoft.com/office/powerpoint/2010/main" val="179908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b="0" i="0" dirty="0">
                <a:solidFill>
                  <a:srgbClr val="000000"/>
                </a:solidFill>
                <a:effectLst/>
                <a:latin typeface="Arial" panose="020B0604020202020204" pitchFamily="34" charset="0"/>
              </a:rPr>
              <a:t>Comissão de seleção</a:t>
            </a:r>
            <a:endParaRPr lang="pt-BR" dirty="0"/>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pPr marL="0" indent="0" algn="just">
              <a:lnSpc>
                <a:spcPct val="150000"/>
              </a:lnSpc>
              <a:buNone/>
            </a:pPr>
            <a:r>
              <a:rPr lang="pt-BR" b="0" i="0" dirty="0">
                <a:solidFill>
                  <a:srgbClr val="000000"/>
                </a:solidFill>
                <a:effectLst/>
                <a:latin typeface="Arial" panose="020B0604020202020204" pitchFamily="34" charset="0"/>
              </a:rPr>
              <a:t>Órgão colegiado destinado a processar e julgar chamamentos públicos, constituído por ato publicado em meio oficial de comunicação, assegurada a participação de pelo menos um servidor ocupante de cargo efetivo ou emprego permanente do quadro de pessoal da administração pública</a:t>
            </a:r>
            <a:endParaRPr lang="pt-BR" dirty="0"/>
          </a:p>
        </p:txBody>
      </p:sp>
    </p:spTree>
    <p:extLst>
      <p:ext uri="{BB962C8B-B14F-4D97-AF65-F5344CB8AC3E}">
        <p14:creationId xmlns:p14="http://schemas.microsoft.com/office/powerpoint/2010/main" val="2696706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b="0" i="0" dirty="0">
                <a:solidFill>
                  <a:srgbClr val="000000"/>
                </a:solidFill>
                <a:effectLst/>
                <a:latin typeface="Arial" panose="020B0604020202020204" pitchFamily="34" charset="0"/>
              </a:rPr>
              <a:t>Processo de seleção</a:t>
            </a:r>
            <a:endParaRPr lang="pt-BR" dirty="0"/>
          </a:p>
        </p:txBody>
      </p:sp>
      <p:graphicFrame>
        <p:nvGraphicFramePr>
          <p:cNvPr id="4" name="Espaço Reservado para Conteúdo 3">
            <a:extLst>
              <a:ext uri="{FF2B5EF4-FFF2-40B4-BE49-F238E27FC236}">
                <a16:creationId xmlns:a16="http://schemas.microsoft.com/office/drawing/2014/main" id="{919CF35B-9B37-C868-F8B0-FD02ADBFDF05}"/>
              </a:ext>
            </a:extLst>
          </p:cNvPr>
          <p:cNvGraphicFramePr>
            <a:graphicFrameLocks noGrp="1"/>
          </p:cNvGraphicFramePr>
          <p:nvPr>
            <p:ph idx="1"/>
            <p:extLst>
              <p:ext uri="{D42A27DB-BD31-4B8C-83A1-F6EECF244321}">
                <p14:modId xmlns:p14="http://schemas.microsoft.com/office/powerpoint/2010/main" val="967075190"/>
              </p:ext>
            </p:extLst>
          </p:nvPr>
        </p:nvGraphicFramePr>
        <p:xfrm>
          <a:off x="838199" y="2355712"/>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05926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Celebração da Parceria</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r>
              <a:rPr lang="pt-BR" dirty="0"/>
              <a:t>Vigência do instrumento de parceria;</a:t>
            </a:r>
          </a:p>
          <a:p>
            <a:r>
              <a:rPr lang="pt-BR" dirty="0"/>
              <a:t>Tempo necessário para execução do objeto, inclusive com previsão de prorrogação se for o caso (período total não superior a 10 anos);</a:t>
            </a:r>
          </a:p>
          <a:p>
            <a:r>
              <a:rPr lang="pt-BR" dirty="0"/>
              <a:t>Em caso de bens, dispor de quem será a titularidade após o término da parceria;</a:t>
            </a:r>
          </a:p>
          <a:p>
            <a:r>
              <a:rPr lang="pt-BR" dirty="0"/>
              <a:t>Apresentação do plano de trabalho;</a:t>
            </a:r>
          </a:p>
          <a:p>
            <a:r>
              <a:rPr lang="pt-BR" dirty="0"/>
              <a:t>Poderá ser alterada em casos específicos previstos na legislação.</a:t>
            </a:r>
          </a:p>
          <a:p>
            <a:endParaRPr lang="pt-BR" dirty="0"/>
          </a:p>
        </p:txBody>
      </p:sp>
    </p:spTree>
    <p:extLst>
      <p:ext uri="{BB962C8B-B14F-4D97-AF65-F5344CB8AC3E}">
        <p14:creationId xmlns:p14="http://schemas.microsoft.com/office/powerpoint/2010/main" val="1142995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Plano de Trabalho</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866120" cy="4351338"/>
          </a:xfrm>
        </p:spPr>
        <p:txBody>
          <a:bodyPr>
            <a:normAutofit fontScale="92500" lnSpcReduction="10000"/>
          </a:bodyPr>
          <a:lstStyle/>
          <a:p>
            <a:pPr marL="0" indent="0" algn="just">
              <a:buNone/>
            </a:pPr>
            <a:r>
              <a:rPr lang="pt-BR" sz="2600" dirty="0">
                <a:latin typeface="Arial" panose="020B0604020202020204" pitchFamily="34" charset="0"/>
                <a:cs typeface="Arial" panose="020B0604020202020204" pitchFamily="34" charset="0"/>
              </a:rPr>
              <a:t>Deverá constar:</a:t>
            </a:r>
          </a:p>
          <a:p>
            <a:pPr marL="0" indent="0" algn="just">
              <a:buNone/>
            </a:pPr>
            <a:r>
              <a:rPr lang="pt-BR" sz="2600" dirty="0">
                <a:latin typeface="Arial" panose="020B0604020202020204" pitchFamily="34" charset="0"/>
                <a:cs typeface="Arial" panose="020B0604020202020204" pitchFamily="34" charset="0"/>
              </a:rPr>
              <a:t>I - descrição da realidade que será objeto da parceria, devendo ser demonstrado o nexo entre essa realidade e as atividades ou projetos e metas a serem atingidas; </a:t>
            </a:r>
          </a:p>
          <a:p>
            <a:pPr marL="0" indent="0" algn="just">
              <a:buNone/>
            </a:pPr>
            <a:r>
              <a:rPr lang="pt-BR" sz="2600" dirty="0">
                <a:latin typeface="Arial" panose="020B0604020202020204" pitchFamily="34" charset="0"/>
                <a:cs typeface="Arial" panose="020B0604020202020204" pitchFamily="34" charset="0"/>
              </a:rPr>
              <a:t>II - descrição de metas a serem atingidas e de atividades ou projetos a serem executados; </a:t>
            </a:r>
          </a:p>
          <a:p>
            <a:pPr marL="0" indent="0" algn="just">
              <a:buNone/>
            </a:pPr>
            <a:r>
              <a:rPr lang="pt-BR" sz="2600" dirty="0">
                <a:latin typeface="Arial" panose="020B0604020202020204" pitchFamily="34" charset="0"/>
                <a:cs typeface="Arial" panose="020B0604020202020204" pitchFamily="34" charset="0"/>
              </a:rPr>
              <a:t>II-A - previsão de receitas e de despesas a serem realizadas na execução das atividades ou dos projetos abrangidos pela parceria; </a:t>
            </a:r>
          </a:p>
          <a:p>
            <a:pPr marL="0" indent="0" algn="just">
              <a:buNone/>
            </a:pPr>
            <a:r>
              <a:rPr lang="pt-BR" sz="2600" dirty="0">
                <a:latin typeface="Arial" panose="020B0604020202020204" pitchFamily="34" charset="0"/>
                <a:cs typeface="Arial" panose="020B0604020202020204" pitchFamily="34" charset="0"/>
              </a:rPr>
              <a:t>III - forma de execução das atividades ou dos projetos e de cumprimento das metas a eles atreladas; </a:t>
            </a:r>
          </a:p>
          <a:p>
            <a:pPr marL="0" indent="0" algn="just">
              <a:buNone/>
            </a:pPr>
            <a:r>
              <a:rPr lang="pt-BR" sz="2600" dirty="0">
                <a:latin typeface="Arial" panose="020B0604020202020204" pitchFamily="34" charset="0"/>
                <a:cs typeface="Arial" panose="020B0604020202020204" pitchFamily="34" charset="0"/>
              </a:rPr>
              <a:t>IV - definição dos parâmetros a serem utilizados para a aferição do cumprimento das metas. </a:t>
            </a:r>
          </a:p>
        </p:txBody>
      </p:sp>
    </p:spTree>
    <p:extLst>
      <p:ext uri="{BB962C8B-B14F-4D97-AF65-F5344CB8AC3E}">
        <p14:creationId xmlns:p14="http://schemas.microsoft.com/office/powerpoint/2010/main" val="27007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Documentos da Entidade</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384312" y="2040835"/>
            <a:ext cx="11502887" cy="4817165"/>
          </a:xfrm>
        </p:spPr>
        <p:txBody>
          <a:bodyPr>
            <a:normAutofit fontScale="85000" lnSpcReduction="20000"/>
          </a:bodyPr>
          <a:lstStyle/>
          <a:p>
            <a:pPr marL="0" indent="0" algn="just">
              <a:buNone/>
            </a:pPr>
            <a:r>
              <a:rPr lang="pt-BR" dirty="0"/>
              <a:t>I - cópia do estatuto registrado e suas alterações, em conformidade com as exigências previstas no art. 33 da Lei nº 13.019, de 2014 ;</a:t>
            </a:r>
          </a:p>
          <a:p>
            <a:pPr marL="0" indent="0" algn="just">
              <a:buNone/>
            </a:pPr>
            <a:r>
              <a:rPr lang="pt-BR" dirty="0"/>
              <a:t>II - comprovante de inscrição no Cadastro Nacional da Pessoa Jurídica - CNPJ, emitido no sítio eletrônico oficial da Secretaria da Receita Federal do Brasil, para demonstrar que a organização da sociedade civil existe há, no mínimo, três anos com cadastro ativo;</a:t>
            </a:r>
          </a:p>
          <a:p>
            <a:pPr marL="0" indent="0" algn="just">
              <a:buNone/>
            </a:pPr>
            <a:r>
              <a:rPr lang="pt-BR" dirty="0"/>
              <a:t>III - comprovantes de </a:t>
            </a:r>
            <a:r>
              <a:rPr lang="pt-BR" dirty="0">
                <a:highlight>
                  <a:srgbClr val="FFFF00"/>
                </a:highlight>
              </a:rPr>
              <a:t>experiência prévia na realização do objeto </a:t>
            </a:r>
            <a:r>
              <a:rPr lang="pt-BR" dirty="0"/>
              <a:t>da parceria ou de objeto de natureza semelhante de, no mínimo, </a:t>
            </a:r>
            <a:r>
              <a:rPr lang="pt-BR" dirty="0">
                <a:highlight>
                  <a:srgbClr val="FFFF00"/>
                </a:highlight>
              </a:rPr>
              <a:t>um ano de capacidade técnica e operacional</a:t>
            </a:r>
            <a:r>
              <a:rPr lang="pt-BR" dirty="0"/>
              <a:t>, podendo ser admitidos, sem prejuízo de outros:</a:t>
            </a:r>
          </a:p>
          <a:p>
            <a:pPr marL="457200" lvl="1" indent="0" algn="just">
              <a:buNone/>
            </a:pPr>
            <a:r>
              <a:rPr lang="pt-BR" dirty="0"/>
              <a:t>a) instrumentos de parceria, inclusive executados em rede, firmados com órgãos e entidades da administração pública, entes estrangeiros, entidades e organismos internacionais, empresas ou outras organizações da sociedade civil; </a:t>
            </a:r>
          </a:p>
          <a:p>
            <a:pPr marL="457200" lvl="1" indent="0" algn="just">
              <a:buNone/>
            </a:pPr>
            <a:r>
              <a:rPr lang="pt-BR" dirty="0"/>
              <a:t>b) relatórios de atividades com comprovação das ações desenvolvidas;</a:t>
            </a:r>
          </a:p>
          <a:p>
            <a:pPr marL="457200" lvl="1" indent="0" algn="just">
              <a:buNone/>
            </a:pPr>
            <a:r>
              <a:rPr lang="pt-BR" dirty="0"/>
              <a:t>c) publicações, pesquisas e outras formas de produção de conhecimento realizadas pela organização da sociedade civil ou a respeito dela;</a:t>
            </a:r>
          </a:p>
          <a:p>
            <a:pPr marL="457200" lvl="1" indent="0" algn="just">
              <a:buNone/>
            </a:pPr>
            <a:r>
              <a:rPr lang="pt-BR" dirty="0"/>
              <a:t>d) currículos profissionais de integrantes da organização da sociedade civil, sejam dirigentes, conselheiros, associados, cooperados, empregados, entre outros;</a:t>
            </a:r>
          </a:p>
        </p:txBody>
      </p:sp>
    </p:spTree>
    <p:extLst>
      <p:ext uri="{BB962C8B-B14F-4D97-AF65-F5344CB8AC3E}">
        <p14:creationId xmlns:p14="http://schemas.microsoft.com/office/powerpoint/2010/main" val="3734105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Documentos da Entidade</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357809" y="2027583"/>
            <a:ext cx="11476382" cy="4830417"/>
          </a:xfrm>
        </p:spPr>
        <p:txBody>
          <a:bodyPr>
            <a:normAutofit fontScale="62500" lnSpcReduction="20000"/>
          </a:bodyPr>
          <a:lstStyle/>
          <a:p>
            <a:pPr marL="457200" lvl="1" indent="0" algn="just">
              <a:buNone/>
            </a:pPr>
            <a:r>
              <a:rPr lang="pt-BR" dirty="0"/>
              <a:t>e</a:t>
            </a:r>
            <a:r>
              <a:rPr lang="pt-BR" dirty="0">
                <a:highlight>
                  <a:srgbClr val="FFFF00"/>
                </a:highlight>
              </a:rPr>
              <a:t>) declarações de experiência prévia e de capacidade técnica </a:t>
            </a:r>
            <a:r>
              <a:rPr lang="pt-BR" dirty="0"/>
              <a:t>no desenvolvimento de atividades ou projetos relacionados ao objeto da parceria ou de natureza semelhante, emitidas por órgãos públicos, instituições de ensino, redes, organizações da sociedade civil, movimentos sociais, empresas públicas ou privadas, conselhos, comissões ou comitês de políticas públicas, entes estrangeiros ou entidades ou organismos de cooperação internacional; ou  </a:t>
            </a:r>
          </a:p>
          <a:p>
            <a:pPr marL="457200" lvl="1" indent="0" algn="just">
              <a:buNone/>
            </a:pPr>
            <a:r>
              <a:rPr lang="pt-BR" dirty="0"/>
              <a:t>f) prêmios de relevância recebidos no País ou no exterior pela organização da sociedade civil;</a:t>
            </a:r>
          </a:p>
          <a:p>
            <a:pPr marL="0" indent="0" algn="just">
              <a:buNone/>
            </a:pPr>
            <a:r>
              <a:rPr lang="pt-BR" dirty="0"/>
              <a:t>IV - Certidão de Débitos Relativos a Créditos Tributários Federais e à Dívida Ativa da União;</a:t>
            </a:r>
          </a:p>
          <a:p>
            <a:pPr marL="0" indent="0" algn="just">
              <a:buNone/>
            </a:pPr>
            <a:r>
              <a:rPr lang="pt-BR" dirty="0"/>
              <a:t>V - Certificado de Regularidade do Fundo de Garantia do Tempo de Serviço - CRF/FGTS;</a:t>
            </a:r>
          </a:p>
          <a:p>
            <a:pPr marL="0" indent="0" algn="just">
              <a:buNone/>
            </a:pPr>
            <a:r>
              <a:rPr lang="pt-BR" dirty="0"/>
              <a:t>VI - Certidão Negativa de Débitos Trabalhistas - CNDT;</a:t>
            </a:r>
          </a:p>
          <a:p>
            <a:pPr marL="0" indent="0" algn="just">
              <a:buNone/>
            </a:pPr>
            <a:r>
              <a:rPr lang="pt-BR" dirty="0"/>
              <a:t>VII - relação nominal </a:t>
            </a:r>
            <a:r>
              <a:rPr lang="pt-BR" dirty="0">
                <a:highlight>
                  <a:srgbClr val="FFFF00"/>
                </a:highlight>
              </a:rPr>
              <a:t>atualizada dos dirigentes da organização </a:t>
            </a:r>
            <a:r>
              <a:rPr lang="pt-BR" dirty="0"/>
              <a:t>da sociedade civil, conforme o estatuto, com endereço, telefone, endereço de correio eletrônico, número e órgão expedidor da carteira de identidade e número de registro no Cadastro de Pessoas Físicas - CPF de cada um deles;</a:t>
            </a:r>
          </a:p>
          <a:p>
            <a:pPr marL="0" indent="0" algn="just">
              <a:buNone/>
            </a:pPr>
            <a:r>
              <a:rPr lang="pt-BR" dirty="0"/>
              <a:t>VIII - cópia de documento que comprove que a organização da sociedade civil funciona no endereço por ela declarado, como conta de consumo ou contrato de locação;</a:t>
            </a:r>
          </a:p>
          <a:p>
            <a:pPr marL="0" indent="0" algn="just">
              <a:buNone/>
            </a:pPr>
            <a:r>
              <a:rPr lang="pt-BR" dirty="0"/>
              <a:t>IX - declaração do representante legal da organização da sociedade civil com informação de que a organização e seus dirigentes não incorrem em quaisquer das vedações previstas no art. 39 da Lei nº 13.019, de 2014 , as quais deverão estar descritas no documento; e</a:t>
            </a:r>
          </a:p>
          <a:p>
            <a:pPr marL="0" indent="0" algn="just">
              <a:buNone/>
            </a:pPr>
            <a:r>
              <a:rPr lang="pt-BR" dirty="0"/>
              <a:t>X - declaração do representante legal da organização da sociedade civil sobre a existência de instalações e outras condições materiais da organização ou sobre a previsão de contratar ou adquirir com recursos da parceria.</a:t>
            </a:r>
          </a:p>
        </p:txBody>
      </p:sp>
    </p:spTree>
    <p:extLst>
      <p:ext uri="{BB962C8B-B14F-4D97-AF65-F5344CB8AC3E}">
        <p14:creationId xmlns:p14="http://schemas.microsoft.com/office/powerpoint/2010/main" val="384369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Recursos Financeiros</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r>
              <a:rPr lang="pt-BR" dirty="0"/>
              <a:t>Desembolso conforme cronograma;</a:t>
            </a:r>
          </a:p>
          <a:p>
            <a:r>
              <a:rPr lang="pt-BR" dirty="0"/>
              <a:t>Conta corrente específica;</a:t>
            </a:r>
          </a:p>
          <a:p>
            <a:r>
              <a:rPr lang="pt-BR" dirty="0"/>
              <a:t>Aplicação financeira obrigatória;</a:t>
            </a:r>
          </a:p>
          <a:p>
            <a:r>
              <a:rPr lang="pt-BR" dirty="0"/>
              <a:t>Retenção das parcelas em casos de denúncias aceitas, atender recomendações de órgãos de controles...</a:t>
            </a:r>
          </a:p>
          <a:p>
            <a:r>
              <a:rPr lang="pt-BR" dirty="0"/>
              <a:t>Execução das compras e pagamentos por métodos utilizados pelo setor privado;</a:t>
            </a:r>
          </a:p>
          <a:p>
            <a:r>
              <a:rPr lang="pt-BR" dirty="0"/>
              <a:t>Responsabilidade no pagamentos dos encargos trabalhistas, previdenciários, fiscais e comerciais.</a:t>
            </a:r>
          </a:p>
        </p:txBody>
      </p:sp>
    </p:spTree>
    <p:extLst>
      <p:ext uri="{BB962C8B-B14F-4D97-AF65-F5344CB8AC3E}">
        <p14:creationId xmlns:p14="http://schemas.microsoft.com/office/powerpoint/2010/main" val="2705272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Recursos Financeiros</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pPr algn="just"/>
            <a:r>
              <a:rPr lang="pt-BR" b="0" i="0" dirty="0">
                <a:solidFill>
                  <a:srgbClr val="000000"/>
                </a:solidFill>
                <a:effectLst/>
                <a:latin typeface="+mj-lt"/>
                <a:cs typeface="Aptos Serif" panose="020B0502040204020203" pitchFamily="18" charset="0"/>
              </a:rPr>
              <a:t>As organizações da sociedade civil poderão realizar quaisquer despesas necessárias à execução do objeto previstas no plano de trabalho;</a:t>
            </a:r>
          </a:p>
          <a:p>
            <a:pPr algn="just"/>
            <a:r>
              <a:rPr lang="pt-BR" dirty="0">
                <a:solidFill>
                  <a:srgbClr val="000000"/>
                </a:solidFill>
                <a:latin typeface="+mj-lt"/>
                <a:cs typeface="Aptos Serif" panose="020B0502040204020203" pitchFamily="18" charset="0"/>
              </a:rPr>
              <a:t>Poderá ser utilizado para pagamento da equipe e todos os encargos decorrentes da contratação;</a:t>
            </a:r>
          </a:p>
          <a:p>
            <a:pPr algn="just"/>
            <a:r>
              <a:rPr lang="pt-BR" dirty="0">
                <a:solidFill>
                  <a:srgbClr val="000000"/>
                </a:solidFill>
                <a:latin typeface="+mj-lt"/>
                <a:cs typeface="Aptos Serif" panose="020B0502040204020203" pitchFamily="18" charset="0"/>
              </a:rPr>
              <a:t>NÃO poderá ser pago servidores efetivos com o recurso fruto da celebração. </a:t>
            </a:r>
            <a:endParaRPr lang="pt-BR" dirty="0">
              <a:latin typeface="+mj-lt"/>
              <a:cs typeface="Aptos Serif" panose="020B0502040204020203" pitchFamily="18" charset="0"/>
            </a:endParaRPr>
          </a:p>
        </p:txBody>
      </p:sp>
    </p:spTree>
    <p:extLst>
      <p:ext uri="{BB962C8B-B14F-4D97-AF65-F5344CB8AC3E}">
        <p14:creationId xmlns:p14="http://schemas.microsoft.com/office/powerpoint/2010/main" val="3950968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Imagem 9" descr="Texto&#10;&#10;Descrição gerada automaticamente">
            <a:extLst>
              <a:ext uri="{FF2B5EF4-FFF2-40B4-BE49-F238E27FC236}">
                <a16:creationId xmlns:a16="http://schemas.microsoft.com/office/drawing/2014/main" id="{70E6E188-695F-FD09-3333-4B79878FCC8A}"/>
              </a:ext>
            </a:extLst>
          </p:cNvPr>
          <p:cNvPicPr>
            <a:picLocks noChangeAspect="1"/>
          </p:cNvPicPr>
          <p:nvPr/>
        </p:nvPicPr>
        <p:blipFill rotWithShape="1">
          <a:blip r:embed="rId3">
            <a:extLst>
              <a:ext uri="{28A0092B-C50C-407E-A947-70E740481C1C}">
                <a14:useLocalDpi xmlns:a14="http://schemas.microsoft.com/office/drawing/2010/main" val="0"/>
              </a:ext>
            </a:extLst>
          </a:blip>
          <a:srcRect b="20678"/>
          <a:stretch/>
        </p:blipFill>
        <p:spPr>
          <a:xfrm>
            <a:off x="7313344" y="0"/>
            <a:ext cx="4878656" cy="6879732"/>
          </a:xfrm>
          <a:prstGeom prst="rect">
            <a:avLst/>
          </a:prstGeom>
        </p:spPr>
      </p:pic>
      <p:pic>
        <p:nvPicPr>
          <p:cNvPr id="12" name="Imagem 11" descr="Logotipo, Ícone&#10;&#10;Descrição gerada automaticamente">
            <a:extLst>
              <a:ext uri="{FF2B5EF4-FFF2-40B4-BE49-F238E27FC236}">
                <a16:creationId xmlns:a16="http://schemas.microsoft.com/office/drawing/2014/main" id="{BF8E422E-08CE-C1B6-AFF0-09D80DD63BB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49265" y="2859438"/>
            <a:ext cx="1139124" cy="1139124"/>
          </a:xfrm>
          <a:prstGeom prst="rect">
            <a:avLst/>
          </a:prstGeom>
        </p:spPr>
      </p:pic>
      <p:sp>
        <p:nvSpPr>
          <p:cNvPr id="14" name="CaixaDeTexto 13">
            <a:extLst>
              <a:ext uri="{FF2B5EF4-FFF2-40B4-BE49-F238E27FC236}">
                <a16:creationId xmlns:a16="http://schemas.microsoft.com/office/drawing/2014/main" id="{646C0CC8-DFAF-DEDC-19ED-5408A13E2E7D}"/>
              </a:ext>
            </a:extLst>
          </p:cNvPr>
          <p:cNvSpPr txBox="1"/>
          <p:nvPr/>
        </p:nvSpPr>
        <p:spPr>
          <a:xfrm>
            <a:off x="1596189" y="3136612"/>
            <a:ext cx="3088105" cy="584775"/>
          </a:xfrm>
          <a:prstGeom prst="rect">
            <a:avLst/>
          </a:prstGeom>
          <a:noFill/>
        </p:spPr>
        <p:txBody>
          <a:bodyPr wrap="square" rtlCol="0">
            <a:spAutoFit/>
          </a:bodyPr>
          <a:lstStyle/>
          <a:p>
            <a:r>
              <a:rPr lang="pt-BR" sz="3200" b="1" dirty="0"/>
              <a:t>@jose2otavio</a:t>
            </a:r>
          </a:p>
        </p:txBody>
      </p:sp>
      <p:pic>
        <p:nvPicPr>
          <p:cNvPr id="16" name="Imagem 15" descr="Desenho preto e branco&#10;&#10;Descrição gerada automaticamente com confiança baixa">
            <a:extLst>
              <a:ext uri="{FF2B5EF4-FFF2-40B4-BE49-F238E27FC236}">
                <a16:creationId xmlns:a16="http://schemas.microsoft.com/office/drawing/2014/main" id="{5CC96388-8B88-D7C7-6C92-F7646F740BEB}"/>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20396" r="23470"/>
          <a:stretch/>
        </p:blipFill>
        <p:spPr>
          <a:xfrm>
            <a:off x="170208" y="4233173"/>
            <a:ext cx="1410346" cy="1413252"/>
          </a:xfrm>
          <a:prstGeom prst="rect">
            <a:avLst/>
          </a:prstGeom>
        </p:spPr>
      </p:pic>
      <p:sp>
        <p:nvSpPr>
          <p:cNvPr id="17" name="CaixaDeTexto 16">
            <a:extLst>
              <a:ext uri="{FF2B5EF4-FFF2-40B4-BE49-F238E27FC236}">
                <a16:creationId xmlns:a16="http://schemas.microsoft.com/office/drawing/2014/main" id="{34C634A1-E0F8-AB60-F0C6-C055AF254561}"/>
              </a:ext>
            </a:extLst>
          </p:cNvPr>
          <p:cNvSpPr txBox="1"/>
          <p:nvPr/>
        </p:nvSpPr>
        <p:spPr>
          <a:xfrm>
            <a:off x="1596189" y="4647411"/>
            <a:ext cx="3088105" cy="584775"/>
          </a:xfrm>
          <a:prstGeom prst="rect">
            <a:avLst/>
          </a:prstGeom>
          <a:noFill/>
        </p:spPr>
        <p:txBody>
          <a:bodyPr wrap="square" rtlCol="0">
            <a:spAutoFit/>
          </a:bodyPr>
          <a:lstStyle/>
          <a:p>
            <a:r>
              <a:rPr lang="pt-BR" sz="3200" b="1" dirty="0"/>
              <a:t>(84) 99972-4606</a:t>
            </a:r>
          </a:p>
        </p:txBody>
      </p:sp>
    </p:spTree>
    <p:extLst>
      <p:ext uri="{BB962C8B-B14F-4D97-AF65-F5344CB8AC3E}">
        <p14:creationId xmlns:p14="http://schemas.microsoft.com/office/powerpoint/2010/main" val="3010347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Monitoramento e Avaliação</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pPr marL="0" indent="0">
              <a:buNone/>
            </a:pPr>
            <a:r>
              <a:rPr lang="pt-BR" dirty="0"/>
              <a:t>Comissão de Monitoramento e Avaliação</a:t>
            </a:r>
          </a:p>
          <a:p>
            <a:r>
              <a:rPr lang="pt-BR" dirty="0"/>
              <a:t>responsável pelo monitoramento do conjunto de parcerias;</a:t>
            </a:r>
          </a:p>
          <a:p>
            <a:r>
              <a:rPr lang="pt-BR" dirty="0"/>
              <a:t>Designada em ato específico;</a:t>
            </a:r>
          </a:p>
          <a:p>
            <a:r>
              <a:rPr lang="pt-BR" dirty="0"/>
              <a:t>Poderá ter assessoramento técnico específico;</a:t>
            </a:r>
          </a:p>
          <a:p>
            <a:r>
              <a:rPr lang="pt-BR" dirty="0"/>
              <a:t>Identifica irregularidades e busca saná-las;</a:t>
            </a:r>
          </a:p>
          <a:p>
            <a:pPr marL="0" indent="0">
              <a:buNone/>
            </a:pPr>
            <a:endParaRPr lang="pt-BR" dirty="0"/>
          </a:p>
        </p:txBody>
      </p:sp>
    </p:spTree>
    <p:extLst>
      <p:ext uri="{BB962C8B-B14F-4D97-AF65-F5344CB8AC3E}">
        <p14:creationId xmlns:p14="http://schemas.microsoft.com/office/powerpoint/2010/main" val="2548500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Prestação de Contas</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r>
              <a:rPr lang="pt-BR" dirty="0"/>
              <a:t>terá o objetivo de demonstrar e verificar resultados e deverá conter elementos que permitam avaliar a execução do objeto e o alcance das metas;</a:t>
            </a:r>
          </a:p>
          <a:p>
            <a:r>
              <a:rPr lang="pt-BR" dirty="0"/>
              <a:t>A OSC deverá </a:t>
            </a:r>
            <a:r>
              <a:rPr lang="pt-BR" b="0" i="0" dirty="0">
                <a:solidFill>
                  <a:srgbClr val="000000"/>
                </a:solidFill>
                <a:effectLst/>
                <a:latin typeface="Arial" panose="020B0604020202020204" pitchFamily="34" charset="0"/>
              </a:rPr>
              <a:t>apresentar relatório de execução do objeto;</a:t>
            </a:r>
          </a:p>
        </p:txBody>
      </p:sp>
    </p:spTree>
    <p:extLst>
      <p:ext uri="{BB962C8B-B14F-4D97-AF65-F5344CB8AC3E}">
        <p14:creationId xmlns:p14="http://schemas.microsoft.com/office/powerpoint/2010/main" val="149513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Prestação de Contas</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fontScale="85000" lnSpcReduction="20000"/>
          </a:bodyPr>
          <a:lstStyle/>
          <a:p>
            <a:pPr marL="0" indent="0">
              <a:buNone/>
            </a:pPr>
            <a:r>
              <a:rPr lang="pt-BR" dirty="0"/>
              <a:t>O relatório de execução financeira deverá conter:</a:t>
            </a:r>
          </a:p>
          <a:p>
            <a:pPr marL="0" indent="0">
              <a:buNone/>
            </a:pPr>
            <a:r>
              <a:rPr lang="pt-BR" dirty="0"/>
              <a:t>I - a relação das receitas e despesas realizadas, inclusive rendimentos financeiros, que possibilitem a comprovação da observância do plano de trabalho;</a:t>
            </a:r>
          </a:p>
          <a:p>
            <a:pPr marL="0" indent="0">
              <a:buNone/>
            </a:pPr>
            <a:r>
              <a:rPr lang="pt-BR" dirty="0"/>
              <a:t>II - o comprovante da devolução do saldo remanescente da conta bancária específica, quando houver;     </a:t>
            </a:r>
          </a:p>
          <a:p>
            <a:pPr marL="0" indent="0">
              <a:buNone/>
            </a:pPr>
            <a:r>
              <a:rPr lang="pt-BR" dirty="0"/>
              <a:t>III - o extrato da conta bancária específica;   </a:t>
            </a:r>
          </a:p>
          <a:p>
            <a:pPr marL="0" indent="0">
              <a:buNone/>
            </a:pPr>
            <a:r>
              <a:rPr lang="pt-BR" dirty="0"/>
              <a:t>IV - a memória de cálculo do rateio das despesas, quando for o caso; </a:t>
            </a:r>
          </a:p>
          <a:p>
            <a:pPr marL="0" indent="0">
              <a:buNone/>
            </a:pPr>
            <a:r>
              <a:rPr lang="pt-BR" dirty="0"/>
              <a:t>V - a relação de bens adquiridos, produzidos ou transformados, quando houver; e    </a:t>
            </a:r>
          </a:p>
          <a:p>
            <a:pPr marL="0" indent="0">
              <a:buNone/>
            </a:pPr>
            <a:r>
              <a:rPr lang="pt-BR" dirty="0"/>
              <a:t>VI - cópia simples das notas e dos comprovantes fiscais ou recibos, inclusive holerites, com a data do documento, o valor, os dados da organização da sociedade civil e do fornecedor e a indicação do produto ou serviço. </a:t>
            </a: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407149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Prestação de Contas Anual</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a:bodyPr>
          <a:lstStyle/>
          <a:p>
            <a:pPr marL="0" indent="0" algn="just">
              <a:buNone/>
            </a:pPr>
            <a:r>
              <a:rPr lang="pt-BR" dirty="0">
                <a:solidFill>
                  <a:srgbClr val="000000"/>
                </a:solidFill>
                <a:latin typeface="Arial" panose="020B0604020202020204" pitchFamily="34" charset="0"/>
              </a:rPr>
              <a:t>A</a:t>
            </a:r>
            <a:r>
              <a:rPr lang="pt-BR" b="0" i="0" dirty="0">
                <a:solidFill>
                  <a:srgbClr val="000000"/>
                </a:solidFill>
                <a:effectLst/>
                <a:latin typeface="Arial" panose="020B0604020202020204" pitchFamily="34" charset="0"/>
              </a:rPr>
              <a:t>s parcerias com vigência superior a um ano, a organização da sociedade civil deverá apresentar prestação de contas anual para fins de monitoramento do cumprimento das metas previstas no plano de trabalho.</a:t>
            </a:r>
          </a:p>
        </p:txBody>
      </p:sp>
    </p:spTree>
    <p:extLst>
      <p:ext uri="{BB962C8B-B14F-4D97-AF65-F5344CB8AC3E}">
        <p14:creationId xmlns:p14="http://schemas.microsoft.com/office/powerpoint/2010/main" val="3027489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Prestação de Contas Final</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a:bodyPr>
          <a:lstStyle/>
          <a:p>
            <a:pPr marL="0" indent="0" algn="just">
              <a:buNone/>
            </a:pPr>
            <a:r>
              <a:rPr lang="pt-BR" dirty="0">
                <a:solidFill>
                  <a:srgbClr val="000000"/>
                </a:solidFill>
                <a:latin typeface="Arial" panose="020B0604020202020204" pitchFamily="34" charset="0"/>
              </a:rPr>
              <a:t>Apresentação do </a:t>
            </a:r>
            <a:r>
              <a:rPr lang="pt-BR" b="0" i="0" dirty="0">
                <a:solidFill>
                  <a:srgbClr val="000000"/>
                </a:solidFill>
                <a:effectLst/>
                <a:latin typeface="Arial" panose="020B0604020202020204" pitchFamily="34" charset="0"/>
              </a:rPr>
              <a:t>Relatório Final de Execução do Objeto;</a:t>
            </a:r>
          </a:p>
          <a:p>
            <a:pPr marL="0" indent="0" algn="just">
              <a:buNone/>
            </a:pPr>
            <a:r>
              <a:rPr lang="pt-BR" dirty="0">
                <a:solidFill>
                  <a:srgbClr val="000000"/>
                </a:solidFill>
                <a:latin typeface="Arial" panose="020B0604020202020204" pitchFamily="34" charset="0"/>
              </a:rPr>
              <a:t>Análise através de parecer técnico conclusivo;</a:t>
            </a:r>
          </a:p>
          <a:p>
            <a:pPr marL="0" indent="0" algn="just">
              <a:buNone/>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03273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Etapas de uma Parceria</a:t>
            </a:r>
          </a:p>
        </p:txBody>
      </p:sp>
      <p:graphicFrame>
        <p:nvGraphicFramePr>
          <p:cNvPr id="4" name="Espaço Reservado para Conteúdo 3">
            <a:extLst>
              <a:ext uri="{FF2B5EF4-FFF2-40B4-BE49-F238E27FC236}">
                <a16:creationId xmlns:a16="http://schemas.microsoft.com/office/drawing/2014/main" id="{26E46930-7DF0-54D5-66B2-E31A39B7372E}"/>
              </a:ext>
            </a:extLst>
          </p:cNvPr>
          <p:cNvGraphicFramePr>
            <a:graphicFrameLocks noGrp="1"/>
          </p:cNvGraphicFramePr>
          <p:nvPr>
            <p:ph idx="1"/>
            <p:extLst>
              <p:ext uri="{D42A27DB-BD31-4B8C-83A1-F6EECF244321}">
                <p14:modId xmlns:p14="http://schemas.microsoft.com/office/powerpoint/2010/main" val="1605965623"/>
              </p:ext>
            </p:extLst>
          </p:nvPr>
        </p:nvGraphicFramePr>
        <p:xfrm>
          <a:off x="271669" y="2358886"/>
          <a:ext cx="11648661" cy="36310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09728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Regulamentação Local</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pPr marL="0" indent="0">
              <a:buNone/>
            </a:pPr>
            <a:r>
              <a:rPr lang="pt-BR" dirty="0"/>
              <a:t>Se faz necessário a regulamentação a nível local da Lei do MROSC através de um Decreto Municipal.</a:t>
            </a:r>
          </a:p>
          <a:p>
            <a:r>
              <a:rPr lang="pt-BR" dirty="0"/>
              <a:t>Define as competências;</a:t>
            </a:r>
          </a:p>
          <a:p>
            <a:r>
              <a:rPr lang="pt-BR" dirty="0"/>
              <a:t>Detalhamento dos instrumentos de parceria;</a:t>
            </a:r>
          </a:p>
          <a:p>
            <a:r>
              <a:rPr lang="pt-BR" dirty="0"/>
              <a:t>Define as regras do chamamento público e casos de dispensa e inexigibilidade;</a:t>
            </a:r>
          </a:p>
          <a:p>
            <a:r>
              <a:rPr lang="pt-BR" dirty="0"/>
              <a:t>Celebração da parceria;</a:t>
            </a:r>
          </a:p>
          <a:p>
            <a:r>
              <a:rPr lang="pt-BR" dirty="0"/>
              <a:t>Criação da Comissão de Seleção</a:t>
            </a:r>
          </a:p>
          <a:p>
            <a:endParaRPr lang="pt-BR" dirty="0"/>
          </a:p>
        </p:txBody>
      </p:sp>
    </p:spTree>
    <p:extLst>
      <p:ext uri="{BB962C8B-B14F-4D97-AF65-F5344CB8AC3E}">
        <p14:creationId xmlns:p14="http://schemas.microsoft.com/office/powerpoint/2010/main" val="192953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Manifestação de Interesse Social</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5181600" cy="4351338"/>
          </a:xfrm>
        </p:spPr>
        <p:txBody>
          <a:bodyPr>
            <a:normAutofit/>
          </a:bodyPr>
          <a:lstStyle/>
          <a:p>
            <a:pPr marL="0" indent="0" algn="just">
              <a:buNone/>
            </a:pPr>
            <a:r>
              <a:rPr lang="pt-BR" sz="2600" dirty="0">
                <a:latin typeface="Arial" panose="020B0604020202020204" pitchFamily="34" charset="0"/>
                <a:cs typeface="Arial" panose="020B0604020202020204" pitchFamily="34" charset="0"/>
              </a:rPr>
              <a:t>Instrumento por meio do qual as </a:t>
            </a:r>
            <a:r>
              <a:rPr lang="pt-BR" sz="2600" b="0" i="0" dirty="0">
                <a:solidFill>
                  <a:srgbClr val="000000"/>
                </a:solidFill>
                <a:effectLst/>
                <a:latin typeface="Arial" panose="020B0604020202020204" pitchFamily="34" charset="0"/>
                <a:cs typeface="Arial" panose="020B0604020202020204" pitchFamily="34" charset="0"/>
              </a:rPr>
              <a:t>organizações da sociedade civil, movimentos sociais e cidadãos </a:t>
            </a:r>
            <a:r>
              <a:rPr lang="pt-BR" sz="2600" b="0" i="0" dirty="0">
                <a:solidFill>
                  <a:srgbClr val="000000"/>
                </a:solidFill>
                <a:effectLst/>
                <a:highlight>
                  <a:srgbClr val="FFFF00"/>
                </a:highlight>
                <a:latin typeface="Arial" panose="020B0604020202020204" pitchFamily="34" charset="0"/>
                <a:cs typeface="Arial" panose="020B0604020202020204" pitchFamily="34" charset="0"/>
              </a:rPr>
              <a:t>poderão apresentar propostas ao poder público </a:t>
            </a:r>
            <a:r>
              <a:rPr lang="pt-BR" sz="2600" b="0" i="0" dirty="0">
                <a:solidFill>
                  <a:srgbClr val="000000"/>
                </a:solidFill>
                <a:effectLst/>
                <a:latin typeface="Arial" panose="020B0604020202020204" pitchFamily="34" charset="0"/>
                <a:cs typeface="Arial" panose="020B0604020202020204" pitchFamily="34" charset="0"/>
              </a:rPr>
              <a:t>para que este avalie a possibilidade de realização de um chamamento público objetivando a celebração de parceria</a:t>
            </a:r>
            <a:endParaRPr lang="pt-BR" sz="2600" dirty="0">
              <a:latin typeface="Arial" panose="020B0604020202020204" pitchFamily="34" charset="0"/>
              <a:cs typeface="Arial" panose="020B0604020202020204" pitchFamily="34" charset="0"/>
            </a:endParaRPr>
          </a:p>
        </p:txBody>
      </p:sp>
      <p:sp>
        <p:nvSpPr>
          <p:cNvPr id="4" name="Espaço Reservado para Conteúdo 3">
            <a:extLst>
              <a:ext uri="{FF2B5EF4-FFF2-40B4-BE49-F238E27FC236}">
                <a16:creationId xmlns:a16="http://schemas.microsoft.com/office/drawing/2014/main" id="{23EF9793-8FAF-916E-1C09-0819240D565D}"/>
              </a:ext>
            </a:extLst>
          </p:cNvPr>
          <p:cNvSpPr>
            <a:spLocks noGrp="1"/>
          </p:cNvSpPr>
          <p:nvPr>
            <p:ph sz="half" idx="2"/>
          </p:nvPr>
        </p:nvSpPr>
        <p:spPr>
          <a:xfrm>
            <a:off x="6172200" y="2374263"/>
            <a:ext cx="5181600" cy="4351338"/>
          </a:xfrm>
        </p:spPr>
        <p:txBody>
          <a:bodyPr>
            <a:normAutofit/>
          </a:bodyPr>
          <a:lstStyle/>
          <a:p>
            <a:pPr marL="0" indent="0">
              <a:buNone/>
            </a:pPr>
            <a:r>
              <a:rPr lang="pt-BR" dirty="0"/>
              <a:t>A proposta deverá conter:</a:t>
            </a:r>
          </a:p>
          <a:p>
            <a:pPr marL="0" indent="0" algn="just">
              <a:buNone/>
            </a:pPr>
            <a:r>
              <a:rPr lang="pt-BR" sz="2200" b="0" i="0" dirty="0">
                <a:solidFill>
                  <a:srgbClr val="000000"/>
                </a:solidFill>
                <a:effectLst/>
                <a:latin typeface="Arial" panose="020B0604020202020204" pitchFamily="34" charset="0"/>
              </a:rPr>
              <a:t>I - identificação do subscritor da proposta;</a:t>
            </a:r>
          </a:p>
          <a:p>
            <a:pPr marL="0" indent="0" algn="just">
              <a:buNone/>
            </a:pPr>
            <a:r>
              <a:rPr lang="pt-BR" sz="2200" b="0" i="0" dirty="0">
                <a:solidFill>
                  <a:srgbClr val="000000"/>
                </a:solidFill>
                <a:effectLst/>
                <a:latin typeface="Arial" panose="020B0604020202020204" pitchFamily="34" charset="0"/>
              </a:rPr>
              <a:t>II - indicação do interesse público envolvido;</a:t>
            </a:r>
          </a:p>
          <a:p>
            <a:pPr marL="0" indent="0" algn="just">
              <a:buNone/>
            </a:pPr>
            <a:r>
              <a:rPr lang="pt-BR" sz="2200" b="0" i="0" dirty="0">
                <a:solidFill>
                  <a:srgbClr val="000000"/>
                </a:solidFill>
                <a:effectLst/>
                <a:latin typeface="Arial" panose="020B0604020202020204" pitchFamily="34" charset="0"/>
              </a:rPr>
              <a:t>III - diagnóstico da realidade que se quer modificar, aprimorar ou desenvolver e, quando possível, indicação da viabilidade, dos custos, dos benefícios e dos prazos de execução da ação pretendida.</a:t>
            </a:r>
          </a:p>
        </p:txBody>
      </p:sp>
    </p:spTree>
    <p:extLst>
      <p:ext uri="{BB962C8B-B14F-4D97-AF65-F5344CB8AC3E}">
        <p14:creationId xmlns:p14="http://schemas.microsoft.com/office/powerpoint/2010/main" val="3171134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Manifestação de Interesse Social</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3050123"/>
            <a:ext cx="10866120" cy="2621807"/>
          </a:xfrm>
        </p:spPr>
        <p:txBody>
          <a:bodyPr>
            <a:normAutofit/>
          </a:bodyPr>
          <a:lstStyle/>
          <a:p>
            <a:pPr algn="just"/>
            <a:r>
              <a:rPr lang="pt-BR" sz="2600" dirty="0">
                <a:latin typeface="Arial" panose="020B0604020202020204" pitchFamily="34" charset="0"/>
                <a:cs typeface="Arial" panose="020B0604020202020204" pitchFamily="34" charset="0"/>
              </a:rPr>
              <a:t>Divulgação no site da administração pública;</a:t>
            </a:r>
          </a:p>
          <a:p>
            <a:pPr algn="just"/>
            <a:r>
              <a:rPr lang="pt-BR" sz="2600" dirty="0">
                <a:latin typeface="Arial" panose="020B0604020202020204" pitchFamily="34" charset="0"/>
                <a:cs typeface="Arial" panose="020B0604020202020204" pitchFamily="34" charset="0"/>
              </a:rPr>
              <a:t>Não </a:t>
            </a:r>
            <a:r>
              <a:rPr lang="pt-BR" sz="2600" dirty="0">
                <a:highlight>
                  <a:srgbClr val="FFFF00"/>
                </a:highlight>
                <a:latin typeface="Arial" panose="020B0604020202020204" pitchFamily="34" charset="0"/>
                <a:cs typeface="Arial" panose="020B0604020202020204" pitchFamily="34" charset="0"/>
              </a:rPr>
              <a:t>obriga e não dispensa </a:t>
            </a:r>
            <a:r>
              <a:rPr lang="pt-BR" sz="2600" dirty="0">
                <a:latin typeface="Arial" panose="020B0604020202020204" pitchFamily="34" charset="0"/>
                <a:cs typeface="Arial" panose="020B0604020202020204" pitchFamily="34" charset="0"/>
              </a:rPr>
              <a:t>a implementação de chamamento público;</a:t>
            </a:r>
          </a:p>
          <a:p>
            <a:pPr algn="just"/>
            <a:r>
              <a:rPr lang="pt-BR" sz="2600" dirty="0">
                <a:latin typeface="Arial" panose="020B0604020202020204" pitchFamily="34" charset="0"/>
                <a:cs typeface="Arial" panose="020B0604020202020204" pitchFamily="34" charset="0"/>
              </a:rPr>
              <a:t>Quem apresentou poderá participar do eventual chamamento público decorrente da manifestação de interesse social;</a:t>
            </a:r>
          </a:p>
          <a:p>
            <a:pPr algn="just"/>
            <a:endParaRPr lang="pt-BR" sz="2600" dirty="0">
              <a:latin typeface="Arial" panose="020B0604020202020204" pitchFamily="34" charset="0"/>
              <a:cs typeface="Arial" panose="020B0604020202020204" pitchFamily="34" charset="0"/>
            </a:endParaRPr>
          </a:p>
          <a:p>
            <a:pPr algn="just"/>
            <a:endParaRPr lang="pt-BR"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509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normAutofit/>
          </a:bodyPr>
          <a:lstStyle/>
          <a:p>
            <a:r>
              <a:rPr lang="pt-BR" sz="4400" b="1" dirty="0">
                <a:solidFill>
                  <a:schemeClr val="accent6">
                    <a:lumMod val="75000"/>
                  </a:schemeClr>
                </a:solidFill>
              </a:rPr>
              <a:t>Resolução CNAS nº 21/2016</a:t>
            </a:r>
            <a:endParaRPr lang="pt-BR" dirty="0"/>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fontScale="92500" lnSpcReduction="10000"/>
          </a:bodyPr>
          <a:lstStyle/>
          <a:p>
            <a:pPr marL="0" indent="0" algn="just">
              <a:buNone/>
            </a:pPr>
            <a:r>
              <a:rPr lang="pt-BR" sz="2800" dirty="0"/>
              <a:t>Art. 2º Para a celebração de parcerias entre o órgão gestor da assistência social e a entidade ou organização de assistência social, esta deverá cumprir, cumulativamente, os seguintes requisitos: </a:t>
            </a:r>
          </a:p>
          <a:p>
            <a:pPr marL="0" indent="0" algn="just">
              <a:buNone/>
            </a:pPr>
            <a:r>
              <a:rPr lang="pt-BR" sz="2800" dirty="0"/>
              <a:t>I – ser constituída em conformidade com o disposto no art. 3° da Lei nº 8.742, de 7 de dezembro de 1993; </a:t>
            </a:r>
          </a:p>
          <a:p>
            <a:pPr marL="0" indent="0" algn="just">
              <a:buNone/>
            </a:pPr>
            <a:r>
              <a:rPr lang="pt-BR" sz="2800" dirty="0"/>
              <a:t>II – estar inscrita no respectivo conselho municipal de assistência social, na forma do art. 9° da Lei nº 8.742, de 1993; </a:t>
            </a:r>
          </a:p>
          <a:p>
            <a:pPr marL="0" indent="0" algn="just">
              <a:buNone/>
            </a:pPr>
            <a:r>
              <a:rPr lang="pt-BR" sz="2800" dirty="0"/>
              <a:t>III – estar cadastrada no Cadastro Nacional de Entidades de Assistência Social – CNEAS, de que trata o inciso XI do art.19 da Lei nº 8.742, de 1993, na forma estabelecida pelo Ministério do Desenvolvimento Social - MDS.</a:t>
            </a:r>
          </a:p>
        </p:txBody>
      </p:sp>
    </p:spTree>
    <p:extLst>
      <p:ext uri="{BB962C8B-B14F-4D97-AF65-F5344CB8AC3E}">
        <p14:creationId xmlns:p14="http://schemas.microsoft.com/office/powerpoint/2010/main" val="1522344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3200" b="1" dirty="0"/>
              <a:t>Desafios do MROSC?</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669172" cy="4351338"/>
          </a:xfrm>
        </p:spPr>
        <p:txBody>
          <a:bodyPr/>
          <a:lstStyle/>
          <a:p>
            <a:pPr algn="just"/>
            <a:r>
              <a:rPr lang="pt-BR" b="0" i="0" dirty="0">
                <a:solidFill>
                  <a:srgbClr val="000000"/>
                </a:solidFill>
                <a:effectLst/>
                <a:latin typeface="Arial" panose="020B0604020202020204" pitchFamily="34" charset="0"/>
              </a:rPr>
              <a:t>Surge do desafio aperfeiçoar o ambiente jurídico e institucional relacionado às organizações da sociedade civil (</a:t>
            </a:r>
            <a:r>
              <a:rPr lang="pt-BR" b="0" i="0" dirty="0" err="1">
                <a:solidFill>
                  <a:srgbClr val="000000"/>
                </a:solidFill>
                <a:effectLst/>
                <a:latin typeface="Arial" panose="020B0604020202020204" pitchFamily="34" charset="0"/>
              </a:rPr>
              <a:t>OSCs</a:t>
            </a:r>
            <a:r>
              <a:rPr lang="pt-BR" b="0" i="0" dirty="0">
                <a:solidFill>
                  <a:srgbClr val="000000"/>
                </a:solidFill>
                <a:effectLst/>
                <a:latin typeface="Arial" panose="020B0604020202020204" pitchFamily="34" charset="0"/>
              </a:rPr>
              <a:t>) e suas relações de parceria com o Estado;</a:t>
            </a:r>
          </a:p>
          <a:p>
            <a:pPr algn="just"/>
            <a:r>
              <a:rPr lang="pt-BR" dirty="0">
                <a:solidFill>
                  <a:srgbClr val="000000"/>
                </a:solidFill>
                <a:latin typeface="Arial" panose="020B0604020202020204" pitchFamily="34" charset="0"/>
              </a:rPr>
              <a:t>Estabelecer um regime jurídico único em todo o país;</a:t>
            </a:r>
          </a:p>
          <a:p>
            <a:pPr algn="just"/>
            <a:r>
              <a:rPr lang="pt-BR" dirty="0">
                <a:solidFill>
                  <a:srgbClr val="000000"/>
                </a:solidFill>
                <a:latin typeface="Arial" panose="020B0604020202020204" pitchFamily="34" charset="0"/>
              </a:rPr>
              <a:t>Estimular a gestão pública democrática nas diferentes esferas de governo e valoriza as organizações da sociedade civil como parceiras do Estado na garantia e efetivação de direitos.</a:t>
            </a:r>
          </a:p>
          <a:p>
            <a:pPr marL="0" indent="0">
              <a:buNone/>
            </a:pPr>
            <a:endParaRPr lang="pt-BR" dirty="0"/>
          </a:p>
        </p:txBody>
      </p:sp>
    </p:spTree>
    <p:extLst>
      <p:ext uri="{BB962C8B-B14F-4D97-AF65-F5344CB8AC3E}">
        <p14:creationId xmlns:p14="http://schemas.microsoft.com/office/powerpoint/2010/main" val="211598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normAutofit/>
          </a:bodyPr>
          <a:lstStyle/>
          <a:p>
            <a:r>
              <a:rPr lang="pt-BR" sz="4400" b="1" dirty="0">
                <a:solidFill>
                  <a:schemeClr val="accent6">
                    <a:lumMod val="75000"/>
                  </a:schemeClr>
                </a:solidFill>
              </a:rPr>
              <a:t>SUAS E OSC</a:t>
            </a:r>
            <a:endParaRPr lang="pt-BR" dirty="0"/>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lnSpcReduction="10000"/>
          </a:bodyPr>
          <a:lstStyle/>
          <a:p>
            <a:pPr algn="just"/>
            <a:r>
              <a:rPr lang="pt-BR" dirty="0"/>
              <a:t>O CNEAS é também requisito para as </a:t>
            </a:r>
            <a:r>
              <a:rPr lang="pt-BR" dirty="0" err="1"/>
              <a:t>OSCs</a:t>
            </a:r>
            <a:r>
              <a:rPr lang="pt-BR" dirty="0"/>
              <a:t> que desejam pleitear recursos públicos por meio de celebração de parcerias (Lei nº 13.019/2014 e Resolução CNAS nº 21/2016), de emendas parlamentares (Portaria MC nº 580/2020) e pela Certificação de Entidades Beneficentes de Assistência Social - CEBAS (Lei nº 187/2021) Lei nº 12.101/2009 e Decreto nº 8.242/2014).</a:t>
            </a:r>
          </a:p>
          <a:p>
            <a:pPr algn="just"/>
            <a:r>
              <a:rPr lang="pt-BR" dirty="0"/>
              <a:t>Todas as entidades ou organizações de assistência social são </a:t>
            </a:r>
            <a:r>
              <a:rPr lang="pt-BR" dirty="0" err="1"/>
              <a:t>OSCs</a:t>
            </a:r>
            <a:r>
              <a:rPr lang="pt-BR" dirty="0"/>
              <a:t>, mas nem todas as Organizações da Sociedade Civil são de assistência social. As </a:t>
            </a:r>
            <a:r>
              <a:rPr lang="pt-BR" dirty="0" err="1"/>
              <a:t>OSCs</a:t>
            </a:r>
            <a:r>
              <a:rPr lang="pt-BR" dirty="0"/>
              <a:t> podem atuar nas diferentes políticas como saúde, educação, cultura, esporte, direitos humanos, dentre outras. </a:t>
            </a:r>
            <a:endParaRPr lang="pt-BR" sz="2800" dirty="0"/>
          </a:p>
        </p:txBody>
      </p:sp>
    </p:spTree>
    <p:extLst>
      <p:ext uri="{BB962C8B-B14F-4D97-AF65-F5344CB8AC3E}">
        <p14:creationId xmlns:p14="http://schemas.microsoft.com/office/powerpoint/2010/main" val="4121422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normAutofit/>
          </a:bodyPr>
          <a:lstStyle/>
          <a:p>
            <a:r>
              <a:rPr lang="pt-BR" sz="4400" b="1" dirty="0">
                <a:solidFill>
                  <a:schemeClr val="accent6">
                    <a:lumMod val="75000"/>
                  </a:schemeClr>
                </a:solidFill>
              </a:rPr>
              <a:t>SUAS E OSC</a:t>
            </a:r>
            <a:endParaRPr lang="pt-BR" dirty="0"/>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normAutofit/>
          </a:bodyPr>
          <a:lstStyle/>
          <a:p>
            <a:pPr marL="571500" indent="-571500" algn="just">
              <a:buAutoNum type="romanLcParenBoth"/>
            </a:pPr>
            <a:r>
              <a:rPr lang="pt-BR" dirty="0"/>
              <a:t>atuam no atendimento e/ou assessoramento e/ou defesa e garantia de direitos do público atendido pelo SUAS; </a:t>
            </a:r>
          </a:p>
          <a:p>
            <a:pPr marL="571500" indent="-571500" algn="just">
              <a:buAutoNum type="romanLcParenBoth"/>
            </a:pPr>
            <a:r>
              <a:rPr lang="pt-BR" dirty="0"/>
              <a:t>executam serviços, programas e projetos de forma permanente, gratuita, continuada e planejada, atendendo às determinações da Tipificação Nacional de Serviços Socioassistenciais (Resolução CNAS nº 109/2009), demais resoluções do Conselho Nacional de Assistência Social e orientações técnicas da Secretaria Nacional de Assistência Social. </a:t>
            </a:r>
            <a:endParaRPr lang="pt-BR" sz="2800" dirty="0"/>
          </a:p>
        </p:txBody>
      </p:sp>
    </p:spTree>
    <p:extLst>
      <p:ext uri="{BB962C8B-B14F-4D97-AF65-F5344CB8AC3E}">
        <p14:creationId xmlns:p14="http://schemas.microsoft.com/office/powerpoint/2010/main" val="480379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Como implementar o MROSC em meu município?</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866120" cy="4351338"/>
          </a:xfrm>
        </p:spPr>
        <p:txBody>
          <a:bodyPr/>
          <a:lstStyle/>
          <a:p>
            <a:r>
              <a:rPr lang="pt-BR" dirty="0"/>
              <a:t>Regulamentar (Decreto);</a:t>
            </a:r>
          </a:p>
          <a:p>
            <a:r>
              <a:rPr lang="pt-BR" dirty="0"/>
              <a:t>Formar as Comissões;</a:t>
            </a:r>
          </a:p>
          <a:p>
            <a:r>
              <a:rPr lang="pt-BR" dirty="0"/>
              <a:t>Quais os recursos disponíveis?</a:t>
            </a:r>
          </a:p>
          <a:p>
            <a:r>
              <a:rPr lang="pt-BR" dirty="0"/>
              <a:t>Quais as situações de vulnerabilidade relaciona a área dos recursos que pretende ser executado?</a:t>
            </a:r>
          </a:p>
          <a:p>
            <a:r>
              <a:rPr lang="pt-BR" dirty="0"/>
              <a:t>Quais as entidades que atuam na área pretendida e como ela encontram-se em relação aos requisitos para celebração do Termo de Colaboração?</a:t>
            </a:r>
          </a:p>
          <a:p>
            <a:endParaRPr lang="pt-BR" dirty="0"/>
          </a:p>
          <a:p>
            <a:endParaRPr lang="pt-BR" dirty="0"/>
          </a:p>
        </p:txBody>
      </p:sp>
    </p:spTree>
    <p:extLst>
      <p:ext uri="{BB962C8B-B14F-4D97-AF65-F5344CB8AC3E}">
        <p14:creationId xmlns:p14="http://schemas.microsoft.com/office/powerpoint/2010/main" val="293435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Como implementar o MROSC em meu município?</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866120" cy="4351338"/>
          </a:xfrm>
        </p:spPr>
        <p:txBody>
          <a:bodyPr/>
          <a:lstStyle/>
          <a:p>
            <a:pPr marL="0" indent="0" algn="just">
              <a:buNone/>
            </a:pPr>
            <a:r>
              <a:rPr lang="pt-BR" dirty="0"/>
              <a:t>A Vigilância Socioassistencial é uma das funções centrais da Política de Assistência Social, de acordo com a NOB-SUAS (2012). Essa área é responsável por desenvolver capacidades e meios técnicos para viabilizar o </a:t>
            </a:r>
            <a:r>
              <a:rPr lang="pt-BR" dirty="0">
                <a:highlight>
                  <a:srgbClr val="FFFF00"/>
                </a:highlight>
              </a:rPr>
              <a:t>mapeamento do território</a:t>
            </a:r>
            <a:r>
              <a:rPr lang="pt-BR" dirty="0"/>
              <a:t>, gerenciando sistemas da Rede SUAS que captam </a:t>
            </a:r>
            <a:r>
              <a:rPr lang="pt-BR" dirty="0">
                <a:highlight>
                  <a:srgbClr val="FFFF00"/>
                </a:highlight>
              </a:rPr>
              <a:t>informações sobre</a:t>
            </a:r>
            <a:r>
              <a:rPr lang="pt-BR" dirty="0"/>
              <a:t> as vulnerabilidades, ofertas, unidades, </a:t>
            </a:r>
            <a:r>
              <a:rPr lang="pt-BR" b="1" dirty="0" err="1">
                <a:highlight>
                  <a:srgbClr val="FFFF00"/>
                </a:highlight>
              </a:rPr>
              <a:t>OSCs</a:t>
            </a:r>
            <a:r>
              <a:rPr lang="pt-BR" dirty="0"/>
              <a:t>, recursos humanos, políticas públicas, dentre outras, presentes no território, além de analisar dados e elaborar estudos que subsidiem as tomadas de decisão e a qualificação da gestão pública.</a:t>
            </a:r>
          </a:p>
          <a:p>
            <a:endParaRPr lang="pt-BR" dirty="0"/>
          </a:p>
        </p:txBody>
      </p:sp>
    </p:spTree>
    <p:extLst>
      <p:ext uri="{BB962C8B-B14F-4D97-AF65-F5344CB8AC3E}">
        <p14:creationId xmlns:p14="http://schemas.microsoft.com/office/powerpoint/2010/main" val="32522069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Como implementar o MROSC em meu município?</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866120" cy="4351338"/>
          </a:xfrm>
        </p:spPr>
        <p:txBody>
          <a:bodyPr/>
          <a:lstStyle/>
          <a:p>
            <a:pPr marL="0" indent="0" algn="just">
              <a:buNone/>
            </a:pPr>
            <a:r>
              <a:rPr lang="pt-BR" dirty="0"/>
              <a:t>Assim, as equipes técnicas da Vigilância devem monitorar a incidência das situações de violência, negligência e maus tratos, abuso e exploração sexual; identificar pessoas com deficiência ou em abandono; monitorar a incidência da apartação social e do isolamento; em suma, estar atentos a diversas situações de vulnerabilidade que afetam famílias e indivíduos, com especial atenção para aquelas em que são vítimas crianças, adolescentes, pessoas idosas e pessoas com deficiência.</a:t>
            </a:r>
          </a:p>
        </p:txBody>
      </p:sp>
    </p:spTree>
    <p:extLst>
      <p:ext uri="{BB962C8B-B14F-4D97-AF65-F5344CB8AC3E}">
        <p14:creationId xmlns:p14="http://schemas.microsoft.com/office/powerpoint/2010/main" val="2806623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Como implementar o MROSC em meu município?</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866120" cy="4351338"/>
          </a:xfrm>
        </p:spPr>
        <p:txBody>
          <a:bodyPr/>
          <a:lstStyle/>
          <a:p>
            <a:pPr marL="0" indent="0" algn="just">
              <a:buNone/>
            </a:pPr>
            <a:r>
              <a:rPr lang="pt-BR" dirty="0"/>
              <a:t>Para que o órgão gestor tenha conhecimento das </a:t>
            </a:r>
            <a:r>
              <a:rPr lang="pt-BR" dirty="0" err="1"/>
              <a:t>OSCs</a:t>
            </a:r>
            <a:r>
              <a:rPr lang="pt-BR" dirty="0"/>
              <a:t> de sua rede, é importante que os conselhos enviem a documentação das </a:t>
            </a:r>
            <a:r>
              <a:rPr lang="pt-BR" dirty="0" err="1"/>
              <a:t>OSCs</a:t>
            </a:r>
            <a:r>
              <a:rPr lang="pt-BR" dirty="0"/>
              <a:t> inscritas em até 5 (cinco) dias para o órgão gestor local, seguindo a determinação do Art. 11 da Resolução CNAS nº 14/2014.</a:t>
            </a:r>
          </a:p>
        </p:txBody>
      </p:sp>
    </p:spTree>
    <p:extLst>
      <p:ext uri="{BB962C8B-B14F-4D97-AF65-F5344CB8AC3E}">
        <p14:creationId xmlns:p14="http://schemas.microsoft.com/office/powerpoint/2010/main" val="21189149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2800" b="1" dirty="0"/>
              <a:t>Como implementar o MROSC em meu município?</a:t>
            </a:r>
          </a:p>
        </p:txBody>
      </p:sp>
      <p:sp>
        <p:nvSpPr>
          <p:cNvPr id="4" name="CaixaDeTexto 3">
            <a:extLst>
              <a:ext uri="{FF2B5EF4-FFF2-40B4-BE49-F238E27FC236}">
                <a16:creationId xmlns:a16="http://schemas.microsoft.com/office/drawing/2014/main" id="{2CB61588-755D-4263-1B72-602B5A5DF30A}"/>
              </a:ext>
            </a:extLst>
          </p:cNvPr>
          <p:cNvSpPr txBox="1"/>
          <p:nvPr/>
        </p:nvSpPr>
        <p:spPr>
          <a:xfrm>
            <a:off x="3837709" y="1847809"/>
            <a:ext cx="7190686" cy="369332"/>
          </a:xfrm>
          <a:prstGeom prst="rect">
            <a:avLst/>
          </a:prstGeom>
          <a:noFill/>
        </p:spPr>
        <p:txBody>
          <a:bodyPr wrap="none" rtlCol="0">
            <a:spAutoFit/>
          </a:bodyPr>
          <a:lstStyle/>
          <a:p>
            <a:r>
              <a:rPr lang="pt-BR" dirty="0">
                <a:hlinkClick r:id="rId3"/>
              </a:rPr>
              <a:t>CONSULTA CNEAS - Ministério do Desenvolvimento Social (mds.gov.br)</a:t>
            </a:r>
            <a:endParaRPr lang="pt-BR" dirty="0"/>
          </a:p>
        </p:txBody>
      </p:sp>
      <p:pic>
        <p:nvPicPr>
          <p:cNvPr id="6" name="Imagem 5">
            <a:extLst>
              <a:ext uri="{FF2B5EF4-FFF2-40B4-BE49-F238E27FC236}">
                <a16:creationId xmlns:a16="http://schemas.microsoft.com/office/drawing/2014/main" id="{79C8E508-81C1-0A63-1FA5-A51647783261}"/>
              </a:ext>
            </a:extLst>
          </p:cNvPr>
          <p:cNvPicPr>
            <a:picLocks noChangeAspect="1"/>
          </p:cNvPicPr>
          <p:nvPr/>
        </p:nvPicPr>
        <p:blipFill rotWithShape="1">
          <a:blip r:embed="rId4"/>
          <a:srcRect t="14446" r="4000" b="37621"/>
          <a:stretch/>
        </p:blipFill>
        <p:spPr>
          <a:xfrm>
            <a:off x="243840" y="2634713"/>
            <a:ext cx="11704320" cy="3285640"/>
          </a:xfrm>
          <a:prstGeom prst="rect">
            <a:avLst/>
          </a:prstGeom>
        </p:spPr>
      </p:pic>
    </p:spTree>
    <p:extLst>
      <p:ext uri="{BB962C8B-B14F-4D97-AF65-F5344CB8AC3E}">
        <p14:creationId xmlns:p14="http://schemas.microsoft.com/office/powerpoint/2010/main" val="28139483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Diagnóstico local</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4351338"/>
          </a:xfrm>
        </p:spPr>
        <p:txBody>
          <a:bodyPr/>
          <a:lstStyle/>
          <a:p>
            <a:r>
              <a:rPr lang="pt-BR" dirty="0"/>
              <a:t>O CRAS de seu município possui o diagnóstico local das situações de vulnerabilidades sociais?</a:t>
            </a:r>
          </a:p>
          <a:p>
            <a:r>
              <a:rPr lang="pt-BR" dirty="0"/>
              <a:t>O CRAS de seu município possui o diagnóstico local das situações de violações de direitos?</a:t>
            </a:r>
          </a:p>
          <a:p>
            <a:r>
              <a:rPr lang="pt-BR" dirty="0"/>
              <a:t>O município possui o Plano Municipal da Primeira Infância?</a:t>
            </a:r>
          </a:p>
          <a:p>
            <a:r>
              <a:rPr lang="pt-BR" dirty="0"/>
              <a:t>Como está a atuação da vigilância socioassistencial em seu município?</a:t>
            </a:r>
          </a:p>
          <a:p>
            <a:endParaRPr lang="pt-BR" dirty="0"/>
          </a:p>
          <a:p>
            <a:endParaRPr lang="pt-BR" dirty="0"/>
          </a:p>
          <a:p>
            <a:endParaRPr lang="pt-BR" dirty="0"/>
          </a:p>
        </p:txBody>
      </p:sp>
    </p:spTree>
    <p:extLst>
      <p:ext uri="{BB962C8B-B14F-4D97-AF65-F5344CB8AC3E}">
        <p14:creationId xmlns:p14="http://schemas.microsoft.com/office/powerpoint/2010/main" val="1178488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pPr algn="ctr"/>
            <a:r>
              <a:rPr lang="pt-BR" dirty="0"/>
              <a:t>AVALIAÇÃO DO EVENTO</a:t>
            </a:r>
          </a:p>
        </p:txBody>
      </p:sp>
      <p:pic>
        <p:nvPicPr>
          <p:cNvPr id="7" name="Imagem 6" descr="Código QR&#10;&#10;Descrição gerada automaticamente">
            <a:extLst>
              <a:ext uri="{FF2B5EF4-FFF2-40B4-BE49-F238E27FC236}">
                <a16:creationId xmlns:a16="http://schemas.microsoft.com/office/drawing/2014/main" id="{BFB4A825-1CC5-84E9-0623-18ACD01334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6321" y="2199031"/>
            <a:ext cx="3830707" cy="3830707"/>
          </a:xfrm>
          <a:prstGeom prst="rect">
            <a:avLst/>
          </a:prstGeom>
        </p:spPr>
      </p:pic>
    </p:spTree>
    <p:extLst>
      <p:ext uri="{BB962C8B-B14F-4D97-AF65-F5344CB8AC3E}">
        <p14:creationId xmlns:p14="http://schemas.microsoft.com/office/powerpoint/2010/main" val="4161618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sz="4400" dirty="0"/>
              <a:t>OBRIGADO!</a:t>
            </a:r>
            <a:endParaRPr lang="pt-BR" dirty="0"/>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199" y="1963822"/>
            <a:ext cx="10515600" cy="4669453"/>
          </a:xfrm>
        </p:spPr>
        <p:txBody>
          <a:bodyPr>
            <a:noAutofit/>
          </a:bodyPr>
          <a:lstStyle/>
          <a:p>
            <a:pPr marL="0" indent="0" algn="ctr">
              <a:buNone/>
            </a:pPr>
            <a:r>
              <a:rPr lang="pt-BR" dirty="0"/>
              <a:t> Desejo que este momento de reflexão e aprendizado não se encerre aqui, mas que seja o ponto de partida para uma jornada contínua de aprimoramento e dedicação à causa da assistência social. Juntos, podemos descomplicar o MROSC e transformar suas diretrizes em instrumentos poderosos para construir um futuro mais inclusivo, justo e solidário para todos.</a:t>
            </a:r>
          </a:p>
          <a:p>
            <a:pPr marL="0" indent="0" algn="ctr">
              <a:buNone/>
            </a:pPr>
            <a:endParaRPr lang="pt-BR" dirty="0"/>
          </a:p>
          <a:p>
            <a:pPr marL="0" indent="0" algn="ctr">
              <a:buNone/>
            </a:pPr>
            <a:r>
              <a:rPr lang="pt-BR" dirty="0"/>
              <a:t>Muito obrigado pela sua atenção e participação. Que possamos seguir adiante com determinação e esperança, cientes do impacto positivo que podemos gerar quando nos unimos em prol do bem comum.</a:t>
            </a:r>
          </a:p>
        </p:txBody>
      </p:sp>
    </p:spTree>
    <p:extLst>
      <p:ext uri="{BB962C8B-B14F-4D97-AF65-F5344CB8AC3E}">
        <p14:creationId xmlns:p14="http://schemas.microsoft.com/office/powerpoint/2010/main" val="3094955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15532-CA9D-B880-E85A-0726B4770F72}"/>
              </a:ext>
            </a:extLst>
          </p:cNvPr>
          <p:cNvSpPr>
            <a:spLocks noGrp="1"/>
          </p:cNvSpPr>
          <p:nvPr>
            <p:ph type="title"/>
          </p:nvPr>
        </p:nvSpPr>
        <p:spPr>
          <a:xfrm>
            <a:off x="7272996" y="365125"/>
            <a:ext cx="4431324" cy="1325563"/>
          </a:xfrm>
        </p:spPr>
        <p:txBody>
          <a:bodyPr>
            <a:normAutofit/>
          </a:bodyPr>
          <a:lstStyle/>
          <a:p>
            <a:pPr algn="ctr"/>
            <a:r>
              <a:rPr lang="pt-BR" sz="3200" b="1" dirty="0"/>
              <a:t>Quando utilizar a MROSC?</a:t>
            </a:r>
          </a:p>
        </p:txBody>
      </p:sp>
      <p:sp>
        <p:nvSpPr>
          <p:cNvPr id="3" name="Espaço Reservado para Conteúdo 2">
            <a:extLst>
              <a:ext uri="{FF2B5EF4-FFF2-40B4-BE49-F238E27FC236}">
                <a16:creationId xmlns:a16="http://schemas.microsoft.com/office/drawing/2014/main" id="{5ACF65A0-DE45-50A9-99C9-2FBD502C2E04}"/>
              </a:ext>
            </a:extLst>
          </p:cNvPr>
          <p:cNvSpPr>
            <a:spLocks noGrp="1"/>
          </p:cNvSpPr>
          <p:nvPr>
            <p:ph sz="half" idx="1"/>
          </p:nvPr>
        </p:nvSpPr>
        <p:spPr>
          <a:xfrm>
            <a:off x="838200" y="2374263"/>
            <a:ext cx="10669172" cy="4351338"/>
          </a:xfrm>
        </p:spPr>
        <p:txBody>
          <a:bodyPr/>
          <a:lstStyle/>
          <a:p>
            <a:r>
              <a:rPr lang="pt-BR" b="0" i="0" dirty="0">
                <a:solidFill>
                  <a:srgbClr val="000000"/>
                </a:solidFill>
                <a:effectLst/>
                <a:latin typeface="Arial" panose="020B0604020202020204" pitchFamily="34" charset="0"/>
              </a:rPr>
              <a:t>Para as parcerias entre a administração pública e organizações da sociedade civil.</a:t>
            </a:r>
          </a:p>
          <a:p>
            <a:r>
              <a:rPr lang="pt-BR" dirty="0">
                <a:solidFill>
                  <a:srgbClr val="000000"/>
                </a:solidFill>
                <a:latin typeface="Arial" panose="020B0604020202020204" pitchFamily="34" charset="0"/>
              </a:rPr>
              <a:t>Execução de Recursos do FIA / FPI;</a:t>
            </a:r>
          </a:p>
          <a:p>
            <a:r>
              <a:rPr lang="pt-BR" dirty="0">
                <a:solidFill>
                  <a:srgbClr val="000000"/>
                </a:solidFill>
                <a:latin typeface="Arial" panose="020B0604020202020204" pitchFamily="34" charset="0"/>
              </a:rPr>
              <a:t>Execução de emendas parlamentares para entidades.</a:t>
            </a:r>
            <a:endParaRPr lang="pt-BR" dirty="0"/>
          </a:p>
        </p:txBody>
      </p:sp>
    </p:spTree>
    <p:extLst>
      <p:ext uri="{BB962C8B-B14F-4D97-AF65-F5344CB8AC3E}">
        <p14:creationId xmlns:p14="http://schemas.microsoft.com/office/powerpoint/2010/main" val="395782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FFFF0970-E6A0-4697-8B21-6D4763D503E7}"/>
              </a:ext>
            </a:extLst>
          </p:cNvPr>
          <p:cNvSpPr txBox="1">
            <a:spLocks/>
          </p:cNvSpPr>
          <p:nvPr/>
        </p:nvSpPr>
        <p:spPr>
          <a:xfrm>
            <a:off x="3420533" y="477144"/>
            <a:ext cx="8596668" cy="16167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dirty="0"/>
              <a:t>CONTRATAÇÃO DE OS X OSC</a:t>
            </a:r>
            <a:br>
              <a:rPr lang="pt-BR" dirty="0"/>
            </a:br>
            <a:r>
              <a:rPr lang="pt-BR" dirty="0"/>
              <a:t>OS = Organizações Sociais</a:t>
            </a:r>
          </a:p>
        </p:txBody>
      </p:sp>
      <p:sp>
        <p:nvSpPr>
          <p:cNvPr id="5" name="Espaço Reservado para Conteúdo 2">
            <a:extLst>
              <a:ext uri="{FF2B5EF4-FFF2-40B4-BE49-F238E27FC236}">
                <a16:creationId xmlns:a16="http://schemas.microsoft.com/office/drawing/2014/main" id="{8FB9ED89-A9C1-DD64-446B-B570828F5C3F}"/>
              </a:ext>
            </a:extLst>
          </p:cNvPr>
          <p:cNvSpPr txBox="1">
            <a:spLocks/>
          </p:cNvSpPr>
          <p:nvPr/>
        </p:nvSpPr>
        <p:spPr>
          <a:xfrm>
            <a:off x="1444487" y="2363131"/>
            <a:ext cx="10241410" cy="40177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2200" dirty="0"/>
              <a:t>OS - Lei 9.637 – Contratos de Gestão por Organizações Sociais – </a:t>
            </a:r>
            <a:r>
              <a:rPr lang="pt-BR" sz="2200" b="1" dirty="0">
                <a:highlight>
                  <a:srgbClr val="FFFF00"/>
                </a:highlight>
              </a:rPr>
              <a:t>NÃO CONTEMPLA A ASSISTÊNCIA SOCIAL</a:t>
            </a:r>
          </a:p>
          <a:p>
            <a:pPr lvl="1" algn="just"/>
            <a:r>
              <a:rPr lang="pt-BR" sz="2000" dirty="0">
                <a:solidFill>
                  <a:srgbClr val="000000"/>
                </a:solidFill>
                <a:latin typeface="Arial" panose="020B0604020202020204" pitchFamily="34" charset="0"/>
              </a:rPr>
              <a:t>Art. 1</a:t>
            </a:r>
            <a:r>
              <a:rPr lang="pt-BR" sz="2000" u="sng" baseline="30000" dirty="0">
                <a:solidFill>
                  <a:srgbClr val="000000"/>
                </a:solidFill>
                <a:latin typeface="Arial" panose="020B0604020202020204" pitchFamily="34" charset="0"/>
              </a:rPr>
              <a:t>o</a:t>
            </a:r>
            <a:r>
              <a:rPr lang="pt-BR" sz="2000" dirty="0">
                <a:solidFill>
                  <a:srgbClr val="000000"/>
                </a:solidFill>
                <a:latin typeface="Arial" panose="020B0604020202020204" pitchFamily="34" charset="0"/>
              </a:rPr>
              <a:t> O Poder Executivo poderá qualificar como organizações sociais pessoas jurídicas de direito privado, sem fins lucrativos, cujas </a:t>
            </a:r>
            <a:r>
              <a:rPr lang="pt-BR" sz="2000" dirty="0">
                <a:solidFill>
                  <a:srgbClr val="000000"/>
                </a:solidFill>
                <a:highlight>
                  <a:srgbClr val="C0C0C0"/>
                </a:highlight>
                <a:latin typeface="Arial" panose="020B0604020202020204" pitchFamily="34" charset="0"/>
              </a:rPr>
              <a:t>atividades sejam dirigidas ao ensino, à pesquisa científica, ao desenvolvimento tecnológico, à proteção e preservação do meio ambiente, à cultura e à saúde</a:t>
            </a:r>
            <a:r>
              <a:rPr lang="pt-BR" sz="2000" dirty="0">
                <a:solidFill>
                  <a:srgbClr val="000000"/>
                </a:solidFill>
                <a:latin typeface="Arial" panose="020B0604020202020204" pitchFamily="34" charset="0"/>
              </a:rPr>
              <a:t>, atendidos aos requisitos previstos nesta Lei.</a:t>
            </a:r>
          </a:p>
          <a:p>
            <a:pPr algn="just"/>
            <a:endParaRPr lang="pt-BR" b="1" dirty="0">
              <a:highlight>
                <a:srgbClr val="FFFF00"/>
              </a:highlight>
            </a:endParaRPr>
          </a:p>
        </p:txBody>
      </p:sp>
      <p:sp>
        <p:nvSpPr>
          <p:cNvPr id="6" name="Símbolo de &quot;Não Permitido&quot; 5">
            <a:extLst>
              <a:ext uri="{FF2B5EF4-FFF2-40B4-BE49-F238E27FC236}">
                <a16:creationId xmlns:a16="http://schemas.microsoft.com/office/drawing/2014/main" id="{3A3BC399-B1EF-C7DC-B843-CD23A4E7021F}"/>
              </a:ext>
            </a:extLst>
          </p:cNvPr>
          <p:cNvSpPr/>
          <p:nvPr/>
        </p:nvSpPr>
        <p:spPr>
          <a:xfrm>
            <a:off x="5802208" y="4494868"/>
            <a:ext cx="2368062" cy="2226363"/>
          </a:xfrm>
          <a:prstGeom prst="noSmoking">
            <a:avLst>
              <a:gd name="adj" fmla="val 1467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7" name="CaixaDeTexto 6">
            <a:extLst>
              <a:ext uri="{FF2B5EF4-FFF2-40B4-BE49-F238E27FC236}">
                <a16:creationId xmlns:a16="http://schemas.microsoft.com/office/drawing/2014/main" id="{2641E68B-B6B4-E41C-A264-16BA4967B757}"/>
              </a:ext>
            </a:extLst>
          </p:cNvPr>
          <p:cNvSpPr txBox="1"/>
          <p:nvPr/>
        </p:nvSpPr>
        <p:spPr>
          <a:xfrm>
            <a:off x="3089229" y="5006945"/>
            <a:ext cx="7918963" cy="1015663"/>
          </a:xfrm>
          <a:prstGeom prst="rect">
            <a:avLst/>
          </a:prstGeom>
          <a:noFill/>
        </p:spPr>
        <p:txBody>
          <a:bodyPr wrap="none" rtlCol="0">
            <a:spAutoFit/>
          </a:bodyPr>
          <a:lstStyle/>
          <a:p>
            <a:r>
              <a:rPr lang="pt-BR" sz="6000" dirty="0">
                <a:solidFill>
                  <a:schemeClr val="accent1"/>
                </a:solidFill>
              </a:rPr>
              <a:t>CONTRATO DE GESTÃO</a:t>
            </a:r>
          </a:p>
        </p:txBody>
      </p:sp>
    </p:spTree>
    <p:extLst>
      <p:ext uri="{BB962C8B-B14F-4D97-AF65-F5344CB8AC3E}">
        <p14:creationId xmlns:p14="http://schemas.microsoft.com/office/powerpoint/2010/main" val="245768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pPr algn="ctr"/>
            <a:r>
              <a:rPr lang="pt-BR" dirty="0"/>
              <a:t>Conceitos Importantes</a:t>
            </a:r>
          </a:p>
        </p:txBody>
      </p:sp>
      <p:graphicFrame>
        <p:nvGraphicFramePr>
          <p:cNvPr id="4" name="Espaço Reservado para Conteúdo 3">
            <a:extLst>
              <a:ext uri="{FF2B5EF4-FFF2-40B4-BE49-F238E27FC236}">
                <a16:creationId xmlns:a16="http://schemas.microsoft.com/office/drawing/2014/main" id="{8FC653F2-DAF5-3FFA-9F6C-970EAB08CD37}"/>
              </a:ext>
            </a:extLst>
          </p:cNvPr>
          <p:cNvGraphicFramePr>
            <a:graphicFrameLocks noGrp="1"/>
          </p:cNvGraphicFramePr>
          <p:nvPr>
            <p:ph idx="1"/>
            <p:extLst>
              <p:ext uri="{D42A27DB-BD31-4B8C-83A1-F6EECF244321}">
                <p14:modId xmlns:p14="http://schemas.microsoft.com/office/powerpoint/2010/main" val="1608767834"/>
              </p:ext>
            </p:extLst>
          </p:nvPr>
        </p:nvGraphicFramePr>
        <p:xfrm>
          <a:off x="525117" y="2143678"/>
          <a:ext cx="1114176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70673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Termo de Colaboração</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2134637"/>
          </a:xfrm>
        </p:spPr>
        <p:txBody>
          <a:bodyPr/>
          <a:lstStyle/>
          <a:p>
            <a:pPr marL="0" indent="0" algn="just">
              <a:buNone/>
            </a:pPr>
            <a:r>
              <a:rPr lang="pt-BR" dirty="0">
                <a:solidFill>
                  <a:srgbClr val="000000"/>
                </a:solidFill>
                <a:latin typeface="Arial" panose="020B0604020202020204" pitchFamily="34" charset="0"/>
              </a:rPr>
              <a:t>I</a:t>
            </a:r>
            <a:r>
              <a:rPr lang="pt-BR" b="0" i="0" dirty="0">
                <a:solidFill>
                  <a:srgbClr val="000000"/>
                </a:solidFill>
                <a:effectLst/>
                <a:latin typeface="Arial" panose="020B0604020202020204" pitchFamily="34" charset="0"/>
              </a:rPr>
              <a:t>nstrumento por meio do qual são formalizadas as parcerias estabelecidas pela administração pública com organizações da sociedade civil para a consecução de finalidades de interesse público e recíproco </a:t>
            </a:r>
            <a:r>
              <a:rPr lang="pt-BR" b="1" i="0" dirty="0">
                <a:solidFill>
                  <a:srgbClr val="000000"/>
                </a:solidFill>
                <a:effectLst/>
                <a:highlight>
                  <a:srgbClr val="FFFF00"/>
                </a:highlight>
                <a:latin typeface="Arial" panose="020B0604020202020204" pitchFamily="34" charset="0"/>
              </a:rPr>
              <a:t>propostas pela administração pública </a:t>
            </a:r>
            <a:r>
              <a:rPr lang="pt-BR" b="0" i="0" dirty="0">
                <a:solidFill>
                  <a:srgbClr val="000000"/>
                </a:solidFill>
                <a:effectLst/>
                <a:latin typeface="Arial" panose="020B0604020202020204" pitchFamily="34" charset="0"/>
              </a:rPr>
              <a:t>que envolvam a transferência de recursos financeiros</a:t>
            </a:r>
            <a:endParaRPr lang="pt-BR" dirty="0"/>
          </a:p>
        </p:txBody>
      </p:sp>
      <p:graphicFrame>
        <p:nvGraphicFramePr>
          <p:cNvPr id="4" name="Diagrama 3">
            <a:extLst>
              <a:ext uri="{FF2B5EF4-FFF2-40B4-BE49-F238E27FC236}">
                <a16:creationId xmlns:a16="http://schemas.microsoft.com/office/drawing/2014/main" id="{2A40ACAD-C67E-A7C3-5676-028E58EBCCF3}"/>
              </a:ext>
            </a:extLst>
          </p:cNvPr>
          <p:cNvGraphicFramePr/>
          <p:nvPr>
            <p:extLst>
              <p:ext uri="{D42A27DB-BD31-4B8C-83A1-F6EECF244321}">
                <p14:modId xmlns:p14="http://schemas.microsoft.com/office/powerpoint/2010/main" val="2341845988"/>
              </p:ext>
            </p:extLst>
          </p:nvPr>
        </p:nvGraphicFramePr>
        <p:xfrm>
          <a:off x="1925982" y="4411936"/>
          <a:ext cx="8128000" cy="21346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34736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Termo de Fomento</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2134637"/>
          </a:xfrm>
        </p:spPr>
        <p:txBody>
          <a:bodyPr/>
          <a:lstStyle/>
          <a:p>
            <a:pPr marL="0" indent="0" algn="just">
              <a:buNone/>
            </a:pPr>
            <a:r>
              <a:rPr lang="pt-BR" b="0" i="0" dirty="0">
                <a:solidFill>
                  <a:srgbClr val="000000"/>
                </a:solidFill>
                <a:effectLst/>
                <a:latin typeface="Arial" panose="020B0604020202020204" pitchFamily="34" charset="0"/>
              </a:rPr>
              <a:t>instrumento por meio do qual são formalizadas as parcerias estabelecidas pela administração pública com organizações da sociedade civil para a consecução de finalidades de interesse público e recíproco</a:t>
            </a:r>
            <a:r>
              <a:rPr lang="pt-BR" b="0" i="0" dirty="0">
                <a:solidFill>
                  <a:srgbClr val="000000"/>
                </a:solidFill>
                <a:effectLst/>
                <a:highlight>
                  <a:srgbClr val="FFFF00"/>
                </a:highlight>
                <a:latin typeface="Arial" panose="020B0604020202020204" pitchFamily="34" charset="0"/>
              </a:rPr>
              <a:t> propostas pelas organizações da sociedade civil</a:t>
            </a:r>
            <a:r>
              <a:rPr lang="pt-BR" b="0" i="0" dirty="0">
                <a:solidFill>
                  <a:srgbClr val="000000"/>
                </a:solidFill>
                <a:effectLst/>
                <a:latin typeface="Arial" panose="020B0604020202020204" pitchFamily="34" charset="0"/>
              </a:rPr>
              <a:t>, que envolvam a transferência de recursos financeiros</a:t>
            </a:r>
            <a:endParaRPr lang="pt-BR" dirty="0"/>
          </a:p>
        </p:txBody>
      </p:sp>
      <p:graphicFrame>
        <p:nvGraphicFramePr>
          <p:cNvPr id="4" name="Diagrama 3">
            <a:extLst>
              <a:ext uri="{FF2B5EF4-FFF2-40B4-BE49-F238E27FC236}">
                <a16:creationId xmlns:a16="http://schemas.microsoft.com/office/drawing/2014/main" id="{2A40ACAD-C67E-A7C3-5676-028E58EBCCF3}"/>
              </a:ext>
            </a:extLst>
          </p:cNvPr>
          <p:cNvGraphicFramePr/>
          <p:nvPr>
            <p:extLst>
              <p:ext uri="{D42A27DB-BD31-4B8C-83A1-F6EECF244321}">
                <p14:modId xmlns:p14="http://schemas.microsoft.com/office/powerpoint/2010/main" val="3628092672"/>
              </p:ext>
            </p:extLst>
          </p:nvPr>
        </p:nvGraphicFramePr>
        <p:xfrm>
          <a:off x="1925982" y="4411936"/>
          <a:ext cx="8128000" cy="21346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7911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95D32-FEF7-83EF-703D-129DBE6429D3}"/>
              </a:ext>
            </a:extLst>
          </p:cNvPr>
          <p:cNvSpPr>
            <a:spLocks noGrp="1"/>
          </p:cNvSpPr>
          <p:nvPr>
            <p:ph type="title"/>
          </p:nvPr>
        </p:nvSpPr>
        <p:spPr>
          <a:xfrm>
            <a:off x="3229896" y="500062"/>
            <a:ext cx="8123903" cy="1325563"/>
          </a:xfrm>
        </p:spPr>
        <p:txBody>
          <a:bodyPr/>
          <a:lstStyle/>
          <a:p>
            <a:r>
              <a:rPr lang="pt-BR" dirty="0"/>
              <a:t>Acordo de Cooperação</a:t>
            </a:r>
          </a:p>
        </p:txBody>
      </p:sp>
      <p:sp>
        <p:nvSpPr>
          <p:cNvPr id="3" name="Espaço Reservado para Conteúdo 2">
            <a:extLst>
              <a:ext uri="{FF2B5EF4-FFF2-40B4-BE49-F238E27FC236}">
                <a16:creationId xmlns:a16="http://schemas.microsoft.com/office/drawing/2014/main" id="{6C193D47-E0BA-027D-57D0-5EEDEDAD45E5}"/>
              </a:ext>
            </a:extLst>
          </p:cNvPr>
          <p:cNvSpPr>
            <a:spLocks noGrp="1"/>
          </p:cNvSpPr>
          <p:nvPr>
            <p:ph idx="1"/>
          </p:nvPr>
        </p:nvSpPr>
        <p:spPr>
          <a:xfrm>
            <a:off x="838201" y="2238580"/>
            <a:ext cx="10515600" cy="2134637"/>
          </a:xfrm>
        </p:spPr>
        <p:txBody>
          <a:bodyPr/>
          <a:lstStyle/>
          <a:p>
            <a:pPr marL="0" indent="0" algn="just">
              <a:buNone/>
            </a:pPr>
            <a:r>
              <a:rPr lang="pt-BR" b="0" i="0" dirty="0">
                <a:solidFill>
                  <a:srgbClr val="000000"/>
                </a:solidFill>
                <a:effectLst/>
                <a:latin typeface="Arial" panose="020B0604020202020204" pitchFamily="34" charset="0"/>
              </a:rPr>
              <a:t>instrumento por meio do qual são formalizadas as parcerias estabelecidas pela administração pública com organizações da sociedade civil para a consecução de finalidades de interesse público e recíproco que </a:t>
            </a:r>
            <a:r>
              <a:rPr lang="pt-BR" b="1" i="0" dirty="0">
                <a:solidFill>
                  <a:srgbClr val="000000"/>
                </a:solidFill>
                <a:effectLst/>
                <a:highlight>
                  <a:srgbClr val="FFFF00"/>
                </a:highlight>
                <a:latin typeface="Arial" panose="020B0604020202020204" pitchFamily="34" charset="0"/>
              </a:rPr>
              <a:t>não envolvam a transferência de recursos financeiros</a:t>
            </a:r>
            <a:endParaRPr lang="pt-BR" b="1" dirty="0">
              <a:highlight>
                <a:srgbClr val="FFFF00"/>
              </a:highlight>
            </a:endParaRPr>
          </a:p>
        </p:txBody>
      </p:sp>
      <p:graphicFrame>
        <p:nvGraphicFramePr>
          <p:cNvPr id="4" name="Diagrama 3">
            <a:extLst>
              <a:ext uri="{FF2B5EF4-FFF2-40B4-BE49-F238E27FC236}">
                <a16:creationId xmlns:a16="http://schemas.microsoft.com/office/drawing/2014/main" id="{2A40ACAD-C67E-A7C3-5676-028E58EBCCF3}"/>
              </a:ext>
            </a:extLst>
          </p:cNvPr>
          <p:cNvGraphicFramePr/>
          <p:nvPr>
            <p:extLst>
              <p:ext uri="{D42A27DB-BD31-4B8C-83A1-F6EECF244321}">
                <p14:modId xmlns:p14="http://schemas.microsoft.com/office/powerpoint/2010/main" val="259096032"/>
              </p:ext>
            </p:extLst>
          </p:nvPr>
        </p:nvGraphicFramePr>
        <p:xfrm>
          <a:off x="1925982" y="4411936"/>
          <a:ext cx="8128000" cy="21346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5270062"/>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403</TotalTime>
  <Words>2656</Words>
  <Application>Microsoft Office PowerPoint</Application>
  <PresentationFormat>Widescreen</PresentationFormat>
  <Paragraphs>179</Paragraphs>
  <Slides>39</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39</vt:i4>
      </vt:variant>
    </vt:vector>
  </HeadingPairs>
  <TitlesOfParts>
    <vt:vector size="43" baseType="lpstr">
      <vt:lpstr>Aptos</vt:lpstr>
      <vt:lpstr>Aptos Display</vt:lpstr>
      <vt:lpstr>Arial</vt:lpstr>
      <vt:lpstr>Tema do Office</vt:lpstr>
      <vt:lpstr>Apresentação do PowerPoint</vt:lpstr>
      <vt:lpstr>Apresentação do PowerPoint</vt:lpstr>
      <vt:lpstr>Desafios do MROSC?</vt:lpstr>
      <vt:lpstr>Quando utilizar a MROSC?</vt:lpstr>
      <vt:lpstr>Apresentação do PowerPoint</vt:lpstr>
      <vt:lpstr>Conceitos Importantes</vt:lpstr>
      <vt:lpstr>Termo de Colaboração</vt:lpstr>
      <vt:lpstr>Termo de Fomento</vt:lpstr>
      <vt:lpstr>Acordo de Cooperação</vt:lpstr>
      <vt:lpstr>Chamamento Público</vt:lpstr>
      <vt:lpstr>Chamamento Público</vt:lpstr>
      <vt:lpstr>Comissão de seleção</vt:lpstr>
      <vt:lpstr>Processo de seleção</vt:lpstr>
      <vt:lpstr>Celebração da Parceria</vt:lpstr>
      <vt:lpstr>Plano de Trabalho</vt:lpstr>
      <vt:lpstr>Documentos da Entidade</vt:lpstr>
      <vt:lpstr>Documentos da Entidade</vt:lpstr>
      <vt:lpstr>Recursos Financeiros</vt:lpstr>
      <vt:lpstr>Recursos Financeiros</vt:lpstr>
      <vt:lpstr>Monitoramento e Avaliação</vt:lpstr>
      <vt:lpstr>Prestação de Contas</vt:lpstr>
      <vt:lpstr>Prestação de Contas</vt:lpstr>
      <vt:lpstr>Prestação de Contas Anual</vt:lpstr>
      <vt:lpstr>Prestação de Contas Final</vt:lpstr>
      <vt:lpstr>Etapas de uma Parceria</vt:lpstr>
      <vt:lpstr>Regulamentação Local</vt:lpstr>
      <vt:lpstr>Manifestação de Interesse Social</vt:lpstr>
      <vt:lpstr>Manifestação de Interesse Social</vt:lpstr>
      <vt:lpstr>Resolução CNAS nº 21/2016</vt:lpstr>
      <vt:lpstr>SUAS E OSC</vt:lpstr>
      <vt:lpstr>SUAS E OSC</vt:lpstr>
      <vt:lpstr>Como implementar o MROSC em meu município?</vt:lpstr>
      <vt:lpstr>Como implementar o MROSC em meu município?</vt:lpstr>
      <vt:lpstr>Como implementar o MROSC em meu município?</vt:lpstr>
      <vt:lpstr>Como implementar o MROSC em meu município?</vt:lpstr>
      <vt:lpstr>Como implementar o MROSC em meu município?</vt:lpstr>
      <vt:lpstr>Diagnóstico local</vt:lpstr>
      <vt:lpstr>AVALIAÇÃO DO EVENTO</vt:lpstr>
      <vt:lpstr>OBRIGADO!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OTÁVIO CARLOS</dc:creator>
  <cp:lastModifiedBy>OTÁVIO CARLOS</cp:lastModifiedBy>
  <cp:revision>1</cp:revision>
  <dcterms:created xsi:type="dcterms:W3CDTF">2024-03-19T11:52:13Z</dcterms:created>
  <dcterms:modified xsi:type="dcterms:W3CDTF">2024-03-22T16:40:23Z</dcterms:modified>
</cp:coreProperties>
</file>